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63" r:id="rId3"/>
    <p:sldId id="257" r:id="rId4"/>
    <p:sldId id="259" r:id="rId5"/>
    <p:sldId id="264" r:id="rId6"/>
    <p:sldId id="265" r:id="rId7"/>
    <p:sldId id="266" r:id="rId8"/>
    <p:sldId id="267" r:id="rId9"/>
    <p:sldId id="268" r:id="rId10"/>
    <p:sldId id="269" r:id="rId11"/>
    <p:sldId id="27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48719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58910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67587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8" y="1447800"/>
            <a:ext cx="6001049"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48177" y="3771174"/>
            <a:ext cx="546115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6999690" y="2613787"/>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2363480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712619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2/3/2019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42042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2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2"/>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smtClean="0"/>
              <a:t>2/3/2019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5395072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29717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6627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smtClean="0"/>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96728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32129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651490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16233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2/3/2019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81279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2/3/2019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42191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2" y="3129281"/>
            <a:ext cx="2551461"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2/3/2019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29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5972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2/3/2019</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611370389"/>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3FEDE-255B-4ABB-A747-903160780071}"/>
              </a:ext>
            </a:extLst>
          </p:cNvPr>
          <p:cNvSpPr>
            <a:spLocks noGrp="1"/>
          </p:cNvSpPr>
          <p:nvPr>
            <p:ph type="ctrTitle"/>
          </p:nvPr>
        </p:nvSpPr>
        <p:spPr>
          <a:xfrm>
            <a:off x="866442" y="877350"/>
            <a:ext cx="6620968" cy="3329581"/>
          </a:xfrm>
        </p:spPr>
        <p:txBody>
          <a:bodyPr/>
          <a:lstStyle/>
          <a:p>
            <a:r>
              <a:rPr lang="en-US" dirty="0"/>
              <a:t>REJOICE IN THE LORD</a:t>
            </a:r>
          </a:p>
        </p:txBody>
      </p:sp>
      <p:sp>
        <p:nvSpPr>
          <p:cNvPr id="3" name="Subtitle 2">
            <a:extLst>
              <a:ext uri="{FF2B5EF4-FFF2-40B4-BE49-F238E27FC236}">
                <a16:creationId xmlns:a16="http://schemas.microsoft.com/office/drawing/2014/main" id="{FBDE8504-CA88-4996-AAA5-3F68E19CF1FF}"/>
              </a:ext>
            </a:extLst>
          </p:cNvPr>
          <p:cNvSpPr>
            <a:spLocks noGrp="1"/>
          </p:cNvSpPr>
          <p:nvPr>
            <p:ph type="subTitle" idx="1"/>
          </p:nvPr>
        </p:nvSpPr>
        <p:spPr/>
        <p:txBody>
          <a:bodyPr>
            <a:normAutofit/>
          </a:bodyPr>
          <a:lstStyle/>
          <a:p>
            <a:r>
              <a:rPr lang="en-US" sz="3200" dirty="0"/>
              <a:t>Theme for 2019</a:t>
            </a:r>
          </a:p>
        </p:txBody>
      </p:sp>
    </p:spTree>
    <p:extLst>
      <p:ext uri="{BB962C8B-B14F-4D97-AF65-F5344CB8AC3E}">
        <p14:creationId xmlns:p14="http://schemas.microsoft.com/office/powerpoint/2010/main" val="174900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0743-D36A-4E65-9C30-1430E97EAA83}"/>
              </a:ext>
            </a:extLst>
          </p:cNvPr>
          <p:cNvSpPr>
            <a:spLocks noGrp="1"/>
          </p:cNvSpPr>
          <p:nvPr>
            <p:ph type="title"/>
          </p:nvPr>
        </p:nvSpPr>
        <p:spPr>
          <a:xfrm>
            <a:off x="484709" y="452718"/>
            <a:ext cx="7971393" cy="780464"/>
          </a:xfrm>
        </p:spPr>
        <p:txBody>
          <a:bodyPr/>
          <a:lstStyle/>
          <a:p>
            <a:r>
              <a:rPr lang="en-US" dirty="0"/>
              <a:t>BLESSINGS IN JESUS</a:t>
            </a:r>
          </a:p>
        </p:txBody>
      </p:sp>
      <p:sp>
        <p:nvSpPr>
          <p:cNvPr id="3" name="Content Placeholder 2">
            <a:extLst>
              <a:ext uri="{FF2B5EF4-FFF2-40B4-BE49-F238E27FC236}">
                <a16:creationId xmlns:a16="http://schemas.microsoft.com/office/drawing/2014/main" id="{BF28E803-780A-4D49-8F56-9A0B2F2FFA1B}"/>
              </a:ext>
            </a:extLst>
          </p:cNvPr>
          <p:cNvSpPr>
            <a:spLocks noGrp="1"/>
          </p:cNvSpPr>
          <p:nvPr>
            <p:ph idx="1"/>
          </p:nvPr>
        </p:nvSpPr>
        <p:spPr>
          <a:xfrm>
            <a:off x="484708" y="1233183"/>
            <a:ext cx="8306954" cy="5352176"/>
          </a:xfrm>
        </p:spPr>
        <p:txBody>
          <a:bodyPr>
            <a:normAutofit lnSpcReduction="10000"/>
          </a:bodyPr>
          <a:lstStyle/>
          <a:p>
            <a:pPr marL="514350" indent="-514350">
              <a:buFont typeface="+mj-lt"/>
              <a:buAutoNum type="arabicPeriod"/>
            </a:pPr>
            <a:r>
              <a:rPr lang="en-US" sz="2800" dirty="0"/>
              <a:t>Access to God through prayer (John 16:23-24,26-27) </a:t>
            </a:r>
          </a:p>
          <a:p>
            <a:pPr marL="514350" indent="-514350">
              <a:buFont typeface="+mj-lt"/>
              <a:buAutoNum type="arabicPeriod"/>
            </a:pPr>
            <a:r>
              <a:rPr lang="en-US" sz="2800" dirty="0"/>
              <a:t>The inseparable love of God (Rom. 8:38-39)</a:t>
            </a:r>
          </a:p>
          <a:p>
            <a:pPr marL="514350" indent="-514350">
              <a:buFont typeface="+mj-lt"/>
              <a:buAutoNum type="arabicPeriod"/>
            </a:pPr>
            <a:r>
              <a:rPr lang="en-US" sz="2800" dirty="0"/>
              <a:t>Success and strength in all circumstances (Phil. 4:13)</a:t>
            </a:r>
          </a:p>
          <a:p>
            <a:pPr marL="514350" indent="-514350">
              <a:buFont typeface="+mj-lt"/>
              <a:buAutoNum type="arabicPeriod"/>
            </a:pPr>
            <a:r>
              <a:rPr lang="en-US" sz="2800" dirty="0"/>
              <a:t>Salvation and eternal glory (II Tim. 2:10)</a:t>
            </a:r>
          </a:p>
          <a:p>
            <a:pPr marL="514350" indent="-514350">
              <a:buFont typeface="+mj-lt"/>
              <a:buAutoNum type="arabicPeriod"/>
            </a:pPr>
            <a:r>
              <a:rPr lang="en-US" sz="2800" dirty="0"/>
              <a:t>Eternal life / Immortality / Victory over death (Rom. 6:23; II Tim. 1:9-10; I Cor. 15:57)</a:t>
            </a:r>
          </a:p>
          <a:p>
            <a:pPr marL="514350" indent="-514350">
              <a:buFont typeface="+mj-lt"/>
              <a:buAutoNum type="arabicPeriod"/>
            </a:pPr>
            <a:r>
              <a:rPr lang="en-US" sz="2800" dirty="0"/>
              <a:t>Made alive, seated in heavenly places, kindness of God (Eph. 2:4-7) </a:t>
            </a:r>
          </a:p>
          <a:p>
            <a:pPr marL="514350" indent="-514350">
              <a:buFont typeface="+mj-lt"/>
              <a:buAutoNum type="arabicPeriod"/>
            </a:pPr>
            <a:r>
              <a:rPr lang="en-US" sz="2800" dirty="0"/>
              <a:t>A life worth living (not in vain) (I Cor. 15:58)</a:t>
            </a:r>
          </a:p>
        </p:txBody>
      </p:sp>
    </p:spTree>
    <p:extLst>
      <p:ext uri="{BB962C8B-B14F-4D97-AF65-F5344CB8AC3E}">
        <p14:creationId xmlns:p14="http://schemas.microsoft.com/office/powerpoint/2010/main" val="94796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A33FF-BC1D-44A7-8158-D62287404421}"/>
              </a:ext>
            </a:extLst>
          </p:cNvPr>
          <p:cNvSpPr>
            <a:spLocks noGrp="1"/>
          </p:cNvSpPr>
          <p:nvPr>
            <p:ph type="title"/>
          </p:nvPr>
        </p:nvSpPr>
        <p:spPr>
          <a:xfrm>
            <a:off x="484709" y="452718"/>
            <a:ext cx="8248229" cy="1400530"/>
          </a:xfrm>
        </p:spPr>
        <p:txBody>
          <a:bodyPr/>
          <a:lstStyle/>
          <a:p>
            <a:pPr algn="ctr"/>
            <a:r>
              <a:rPr lang="en-US" dirty="0"/>
              <a:t>CONCLUSION</a:t>
            </a:r>
          </a:p>
        </p:txBody>
      </p:sp>
      <p:sp>
        <p:nvSpPr>
          <p:cNvPr id="3" name="Content Placeholder 2">
            <a:extLst>
              <a:ext uri="{FF2B5EF4-FFF2-40B4-BE49-F238E27FC236}">
                <a16:creationId xmlns:a16="http://schemas.microsoft.com/office/drawing/2014/main" id="{BFADD968-FDA3-4525-AAA2-58DC8832B049}"/>
              </a:ext>
            </a:extLst>
          </p:cNvPr>
          <p:cNvSpPr>
            <a:spLocks noGrp="1"/>
          </p:cNvSpPr>
          <p:nvPr>
            <p:ph idx="1"/>
          </p:nvPr>
        </p:nvSpPr>
        <p:spPr>
          <a:xfrm>
            <a:off x="827700" y="1669409"/>
            <a:ext cx="7536124" cy="4578997"/>
          </a:xfrm>
        </p:spPr>
        <p:txBody>
          <a:bodyPr/>
          <a:lstStyle/>
          <a:p>
            <a:r>
              <a:rPr lang="en-US" sz="2800" dirty="0"/>
              <a:t>If you wish to rejoice:</a:t>
            </a:r>
          </a:p>
          <a:p>
            <a:pPr lvl="1">
              <a:buFont typeface="Arial" panose="020B0604020202020204" pitchFamily="34" charset="0"/>
              <a:buChar char="•"/>
            </a:pPr>
            <a:r>
              <a:rPr lang="en-US" sz="2600" dirty="0"/>
              <a:t>Focus on Jesus.  </a:t>
            </a:r>
          </a:p>
          <a:p>
            <a:pPr lvl="1">
              <a:buFont typeface="Arial" panose="020B0604020202020204" pitchFamily="34" charset="0"/>
              <a:buChar char="•"/>
            </a:pPr>
            <a:r>
              <a:rPr lang="en-US" sz="2600" dirty="0"/>
              <a:t>Maintain your relationship with Him.  </a:t>
            </a:r>
          </a:p>
          <a:p>
            <a:pPr lvl="1">
              <a:buFont typeface="Arial" panose="020B0604020202020204" pitchFamily="34" charset="0"/>
              <a:buChar char="•"/>
            </a:pPr>
            <a:r>
              <a:rPr lang="en-US" sz="2600" dirty="0"/>
              <a:t>Treasure your relationship with Him</a:t>
            </a:r>
          </a:p>
          <a:p>
            <a:r>
              <a:rPr lang="en-US" sz="2800" dirty="0"/>
              <a:t>To belong with Jesus is worth any sacrifice (Mt. 13:44)</a:t>
            </a:r>
          </a:p>
          <a:p>
            <a:r>
              <a:rPr lang="en-US" sz="2800" dirty="0"/>
              <a:t>Rejoice In The Lord!</a:t>
            </a:r>
          </a:p>
          <a:p>
            <a:endParaRPr lang="en-US" dirty="0"/>
          </a:p>
        </p:txBody>
      </p:sp>
    </p:spTree>
    <p:extLst>
      <p:ext uri="{BB962C8B-B14F-4D97-AF65-F5344CB8AC3E}">
        <p14:creationId xmlns:p14="http://schemas.microsoft.com/office/powerpoint/2010/main" val="3233539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0743-D36A-4E65-9C30-1430E97EAA83}"/>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BF28E803-780A-4D49-8F56-9A0B2F2FFA1B}"/>
              </a:ext>
            </a:extLst>
          </p:cNvPr>
          <p:cNvSpPr>
            <a:spLocks noGrp="1"/>
          </p:cNvSpPr>
          <p:nvPr>
            <p:ph idx="1"/>
          </p:nvPr>
        </p:nvSpPr>
        <p:spPr>
          <a:xfrm>
            <a:off x="827700" y="1610687"/>
            <a:ext cx="7687126" cy="4637720"/>
          </a:xfrm>
        </p:spPr>
        <p:txBody>
          <a:bodyPr>
            <a:normAutofit fontScale="92500" lnSpcReduction="20000"/>
          </a:bodyPr>
          <a:lstStyle/>
          <a:p>
            <a:r>
              <a:rPr lang="en-US" sz="3000" dirty="0"/>
              <a:t>God’s will for you!</a:t>
            </a:r>
          </a:p>
          <a:p>
            <a:pPr lvl="0">
              <a:buFont typeface="Arial" panose="020B0604020202020204" pitchFamily="34" charset="0"/>
              <a:buChar char="•"/>
            </a:pPr>
            <a:r>
              <a:rPr lang="en-US" sz="3000" dirty="0"/>
              <a:t>“Finally, my brethren, rejoice in the Lord.  To write the same things again is no trouble to me, and it is a safeguard for you” (Phil. 3:1).  </a:t>
            </a:r>
          </a:p>
          <a:p>
            <a:pPr lvl="0">
              <a:buFont typeface="Arial" panose="020B0604020202020204" pitchFamily="34" charset="0"/>
              <a:buChar char="•"/>
            </a:pPr>
            <a:r>
              <a:rPr lang="en-US" sz="3000" dirty="0"/>
              <a:t>“Rejoice in the Lord always; again I will say, rejoice!” (Phil. 4:4).  </a:t>
            </a:r>
          </a:p>
          <a:p>
            <a:pPr lvl="0">
              <a:buFont typeface="Arial" panose="020B0604020202020204" pitchFamily="34" charset="0"/>
              <a:buChar char="•"/>
            </a:pPr>
            <a:r>
              <a:rPr lang="en-US" sz="3000" dirty="0"/>
              <a:t>“And though you have not seen Him, you love Him, and though you do not see Him now, but believe in Him, you greatly rejoice with joy inexpressible and full of glory” (I Pet. 1:8)</a:t>
            </a:r>
          </a:p>
          <a:p>
            <a:endParaRPr lang="en-US" sz="2800" dirty="0"/>
          </a:p>
          <a:p>
            <a:endParaRPr lang="en-US" sz="2800" dirty="0"/>
          </a:p>
        </p:txBody>
      </p:sp>
    </p:spTree>
    <p:extLst>
      <p:ext uri="{BB962C8B-B14F-4D97-AF65-F5344CB8AC3E}">
        <p14:creationId xmlns:p14="http://schemas.microsoft.com/office/powerpoint/2010/main" val="144601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0743-D36A-4E65-9C30-1430E97EAA83}"/>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BF28E803-780A-4D49-8F56-9A0B2F2FFA1B}"/>
              </a:ext>
            </a:extLst>
          </p:cNvPr>
          <p:cNvSpPr>
            <a:spLocks noGrp="1"/>
          </p:cNvSpPr>
          <p:nvPr>
            <p:ph idx="1"/>
          </p:nvPr>
        </p:nvSpPr>
        <p:spPr>
          <a:xfrm>
            <a:off x="827700" y="1610687"/>
            <a:ext cx="7687126" cy="4637720"/>
          </a:xfrm>
        </p:spPr>
        <p:txBody>
          <a:bodyPr>
            <a:normAutofit/>
          </a:bodyPr>
          <a:lstStyle/>
          <a:p>
            <a:r>
              <a:rPr lang="en-US" sz="3000" dirty="0"/>
              <a:t>God’s will for you!</a:t>
            </a:r>
          </a:p>
          <a:p>
            <a:pPr lvl="0"/>
            <a:r>
              <a:rPr lang="en-US" sz="3000" dirty="0"/>
              <a:t>Rejoicing is a command… therefore it is a choice.</a:t>
            </a:r>
          </a:p>
          <a:p>
            <a:endParaRPr lang="en-US" sz="2800" dirty="0"/>
          </a:p>
          <a:p>
            <a:endParaRPr lang="en-US" sz="2800" dirty="0"/>
          </a:p>
        </p:txBody>
      </p:sp>
    </p:spTree>
    <p:extLst>
      <p:ext uri="{BB962C8B-B14F-4D97-AF65-F5344CB8AC3E}">
        <p14:creationId xmlns:p14="http://schemas.microsoft.com/office/powerpoint/2010/main" val="3193547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0743-D36A-4E65-9C30-1430E97EAA83}"/>
              </a:ext>
            </a:extLst>
          </p:cNvPr>
          <p:cNvSpPr>
            <a:spLocks noGrp="1"/>
          </p:cNvSpPr>
          <p:nvPr>
            <p:ph type="title"/>
          </p:nvPr>
        </p:nvSpPr>
        <p:spPr>
          <a:xfrm>
            <a:off x="484709" y="452718"/>
            <a:ext cx="7971393" cy="1400530"/>
          </a:xfrm>
        </p:spPr>
        <p:txBody>
          <a:bodyPr/>
          <a:lstStyle/>
          <a:p>
            <a:r>
              <a:rPr lang="en-US" dirty="0"/>
              <a:t>REJOICING DOESN’T REQUIRE LIFE TO BE PERFECT</a:t>
            </a:r>
          </a:p>
        </p:txBody>
      </p:sp>
      <p:sp>
        <p:nvSpPr>
          <p:cNvPr id="3" name="Content Placeholder 2">
            <a:extLst>
              <a:ext uri="{FF2B5EF4-FFF2-40B4-BE49-F238E27FC236}">
                <a16:creationId xmlns:a16="http://schemas.microsoft.com/office/drawing/2014/main" id="{BF28E803-780A-4D49-8F56-9A0B2F2FFA1B}"/>
              </a:ext>
            </a:extLst>
          </p:cNvPr>
          <p:cNvSpPr>
            <a:spLocks noGrp="1"/>
          </p:cNvSpPr>
          <p:nvPr>
            <p:ph idx="1"/>
          </p:nvPr>
        </p:nvSpPr>
        <p:spPr>
          <a:xfrm>
            <a:off x="484708" y="1912689"/>
            <a:ext cx="7971393" cy="4335717"/>
          </a:xfrm>
        </p:spPr>
        <p:txBody>
          <a:bodyPr>
            <a:normAutofit/>
          </a:bodyPr>
          <a:lstStyle/>
          <a:p>
            <a:r>
              <a:rPr lang="en-US" sz="2800" dirty="0"/>
              <a:t>Do we have to feel good to rejoice?</a:t>
            </a:r>
          </a:p>
          <a:p>
            <a:r>
              <a:rPr lang="en-US" sz="2800" dirty="0"/>
              <a:t>Acts 5:41</a:t>
            </a:r>
          </a:p>
          <a:p>
            <a:r>
              <a:rPr lang="en-US" sz="2800" dirty="0"/>
              <a:t>Acts 16:23-25</a:t>
            </a:r>
          </a:p>
          <a:p>
            <a:r>
              <a:rPr lang="en-US" sz="2800" dirty="0"/>
              <a:t>Philippians 1:13-14,17,21-25</a:t>
            </a:r>
            <a:endParaRPr lang="en-US" sz="2600" dirty="0"/>
          </a:p>
        </p:txBody>
      </p:sp>
    </p:spTree>
    <p:extLst>
      <p:ext uri="{BB962C8B-B14F-4D97-AF65-F5344CB8AC3E}">
        <p14:creationId xmlns:p14="http://schemas.microsoft.com/office/powerpoint/2010/main" val="46324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0743-D36A-4E65-9C30-1430E97EAA83}"/>
              </a:ext>
            </a:extLst>
          </p:cNvPr>
          <p:cNvSpPr>
            <a:spLocks noGrp="1"/>
          </p:cNvSpPr>
          <p:nvPr>
            <p:ph type="title"/>
          </p:nvPr>
        </p:nvSpPr>
        <p:spPr>
          <a:xfrm>
            <a:off x="484709" y="452718"/>
            <a:ext cx="7971393" cy="1400530"/>
          </a:xfrm>
        </p:spPr>
        <p:txBody>
          <a:bodyPr/>
          <a:lstStyle/>
          <a:p>
            <a:r>
              <a:rPr lang="en-US" dirty="0"/>
              <a:t>PERSPECTIVE CHANGES EVERYTHING</a:t>
            </a:r>
          </a:p>
        </p:txBody>
      </p:sp>
      <p:sp>
        <p:nvSpPr>
          <p:cNvPr id="3" name="Content Placeholder 2">
            <a:extLst>
              <a:ext uri="{FF2B5EF4-FFF2-40B4-BE49-F238E27FC236}">
                <a16:creationId xmlns:a16="http://schemas.microsoft.com/office/drawing/2014/main" id="{BF28E803-780A-4D49-8F56-9A0B2F2FFA1B}"/>
              </a:ext>
            </a:extLst>
          </p:cNvPr>
          <p:cNvSpPr>
            <a:spLocks noGrp="1"/>
          </p:cNvSpPr>
          <p:nvPr>
            <p:ph idx="1"/>
          </p:nvPr>
        </p:nvSpPr>
        <p:spPr>
          <a:xfrm>
            <a:off x="484708" y="1912689"/>
            <a:ext cx="8306954" cy="4672669"/>
          </a:xfrm>
        </p:spPr>
        <p:txBody>
          <a:bodyPr>
            <a:normAutofit lnSpcReduction="10000"/>
          </a:bodyPr>
          <a:lstStyle/>
          <a:p>
            <a:r>
              <a:rPr lang="en-US" sz="2800" dirty="0"/>
              <a:t>Illustration</a:t>
            </a:r>
          </a:p>
          <a:p>
            <a:pPr lvl="1">
              <a:buFont typeface="Arial" panose="020B0604020202020204" pitchFamily="34" charset="0"/>
              <a:buChar char="•"/>
            </a:pPr>
            <a:r>
              <a:rPr lang="en-US" sz="2400" dirty="0"/>
              <a:t>Stub toe getting out of bed</a:t>
            </a:r>
          </a:p>
          <a:p>
            <a:pPr lvl="1">
              <a:buFont typeface="Arial" panose="020B0604020202020204" pitchFamily="34" charset="0"/>
              <a:buChar char="•"/>
            </a:pPr>
            <a:r>
              <a:rPr lang="en-US" sz="2400" dirty="0"/>
              <a:t>Backed up toilet</a:t>
            </a:r>
          </a:p>
          <a:p>
            <a:pPr lvl="1">
              <a:buFont typeface="Arial" panose="020B0604020202020204" pitchFamily="34" charset="0"/>
              <a:buChar char="•"/>
            </a:pPr>
            <a:r>
              <a:rPr lang="en-US" sz="2400" dirty="0"/>
              <a:t>DVR malfunctioned</a:t>
            </a:r>
          </a:p>
          <a:p>
            <a:pPr lvl="1">
              <a:buFont typeface="Arial" panose="020B0604020202020204" pitchFamily="34" charset="0"/>
              <a:buChar char="•"/>
            </a:pPr>
            <a:r>
              <a:rPr lang="en-US" sz="2400" dirty="0"/>
              <a:t>Dog peed on carpet</a:t>
            </a:r>
          </a:p>
          <a:p>
            <a:pPr lvl="1">
              <a:buFont typeface="Arial" panose="020B0604020202020204" pitchFamily="34" charset="0"/>
              <a:buChar char="•"/>
            </a:pPr>
            <a:r>
              <a:rPr lang="en-US" sz="2400" dirty="0"/>
              <a:t>Cat threw up on shoes</a:t>
            </a:r>
          </a:p>
          <a:p>
            <a:pPr lvl="1">
              <a:buFont typeface="Arial" panose="020B0604020202020204" pitchFamily="34" charset="0"/>
              <a:buChar char="•"/>
            </a:pPr>
            <a:r>
              <a:rPr lang="en-US" sz="2400" dirty="0"/>
              <a:t>Flat tire</a:t>
            </a:r>
          </a:p>
          <a:p>
            <a:pPr lvl="1">
              <a:buFont typeface="Arial" panose="020B0604020202020204" pitchFamily="34" charset="0"/>
              <a:buChar char="•"/>
            </a:pPr>
            <a:r>
              <a:rPr lang="en-US" sz="2400" dirty="0"/>
              <a:t>All before 8 AM</a:t>
            </a:r>
          </a:p>
          <a:p>
            <a:pPr lvl="1">
              <a:buFont typeface="Arial" panose="020B0604020202020204" pitchFamily="34" charset="0"/>
              <a:buChar char="•"/>
            </a:pPr>
            <a:r>
              <a:rPr lang="en-US" sz="2400" dirty="0"/>
              <a:t>Can you still rejoice when everything is going wrong?</a:t>
            </a:r>
          </a:p>
        </p:txBody>
      </p:sp>
    </p:spTree>
    <p:extLst>
      <p:ext uri="{BB962C8B-B14F-4D97-AF65-F5344CB8AC3E}">
        <p14:creationId xmlns:p14="http://schemas.microsoft.com/office/powerpoint/2010/main" val="234605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0743-D36A-4E65-9C30-1430E97EAA83}"/>
              </a:ext>
            </a:extLst>
          </p:cNvPr>
          <p:cNvSpPr>
            <a:spLocks noGrp="1"/>
          </p:cNvSpPr>
          <p:nvPr>
            <p:ph type="title"/>
          </p:nvPr>
        </p:nvSpPr>
        <p:spPr>
          <a:xfrm>
            <a:off x="484709" y="452718"/>
            <a:ext cx="7971393" cy="1400530"/>
          </a:xfrm>
        </p:spPr>
        <p:txBody>
          <a:bodyPr/>
          <a:lstStyle/>
          <a:p>
            <a:r>
              <a:rPr lang="en-US" dirty="0"/>
              <a:t>PERSPECTIVE CHANGES EVERYTHING</a:t>
            </a:r>
          </a:p>
        </p:txBody>
      </p:sp>
      <p:sp>
        <p:nvSpPr>
          <p:cNvPr id="3" name="Content Placeholder 2">
            <a:extLst>
              <a:ext uri="{FF2B5EF4-FFF2-40B4-BE49-F238E27FC236}">
                <a16:creationId xmlns:a16="http://schemas.microsoft.com/office/drawing/2014/main" id="{BF28E803-780A-4D49-8F56-9A0B2F2FFA1B}"/>
              </a:ext>
            </a:extLst>
          </p:cNvPr>
          <p:cNvSpPr>
            <a:spLocks noGrp="1"/>
          </p:cNvSpPr>
          <p:nvPr>
            <p:ph idx="1"/>
          </p:nvPr>
        </p:nvSpPr>
        <p:spPr>
          <a:xfrm>
            <a:off x="484708" y="1912690"/>
            <a:ext cx="8306954" cy="4370664"/>
          </a:xfrm>
        </p:spPr>
        <p:txBody>
          <a:bodyPr>
            <a:normAutofit lnSpcReduction="10000"/>
          </a:bodyPr>
          <a:lstStyle/>
          <a:p>
            <a:r>
              <a:rPr lang="en-US" sz="2800" dirty="0"/>
              <a:t>Illustration</a:t>
            </a:r>
          </a:p>
          <a:p>
            <a:pPr lvl="1">
              <a:buFont typeface="Arial" panose="020B0604020202020204" pitchFamily="34" charset="0"/>
              <a:buChar char="•"/>
            </a:pPr>
            <a:r>
              <a:rPr lang="en-US" sz="2400" dirty="0"/>
              <a:t>Stub toe getting out of bed</a:t>
            </a:r>
          </a:p>
          <a:p>
            <a:pPr lvl="1">
              <a:buFont typeface="Arial" panose="020B0604020202020204" pitchFamily="34" charset="0"/>
              <a:buChar char="•"/>
            </a:pPr>
            <a:r>
              <a:rPr lang="en-US" sz="2400" dirty="0"/>
              <a:t>Backed up toilet</a:t>
            </a:r>
          </a:p>
          <a:p>
            <a:pPr lvl="1">
              <a:buFont typeface="Arial" panose="020B0604020202020204" pitchFamily="34" charset="0"/>
              <a:buChar char="•"/>
            </a:pPr>
            <a:r>
              <a:rPr lang="en-US" sz="2400" dirty="0"/>
              <a:t>DVR malfunctioned</a:t>
            </a:r>
          </a:p>
          <a:p>
            <a:pPr lvl="1">
              <a:buFont typeface="Arial" panose="020B0604020202020204" pitchFamily="34" charset="0"/>
              <a:buChar char="•"/>
            </a:pPr>
            <a:r>
              <a:rPr lang="en-US" sz="2400" dirty="0"/>
              <a:t>Dog peed on carpet</a:t>
            </a:r>
          </a:p>
          <a:p>
            <a:pPr lvl="1">
              <a:buFont typeface="Arial" panose="020B0604020202020204" pitchFamily="34" charset="0"/>
              <a:buChar char="•"/>
            </a:pPr>
            <a:r>
              <a:rPr lang="en-US" sz="2400" dirty="0"/>
              <a:t>Cat threw up on shoes</a:t>
            </a:r>
          </a:p>
          <a:p>
            <a:pPr lvl="1">
              <a:buFont typeface="Arial" panose="020B0604020202020204" pitchFamily="34" charset="0"/>
              <a:buChar char="•"/>
            </a:pPr>
            <a:r>
              <a:rPr lang="en-US" sz="2400" dirty="0"/>
              <a:t>Flat tire</a:t>
            </a:r>
          </a:p>
          <a:p>
            <a:pPr lvl="1">
              <a:buFont typeface="Arial" panose="020B0604020202020204" pitchFamily="34" charset="0"/>
              <a:buChar char="•"/>
            </a:pPr>
            <a:r>
              <a:rPr lang="en-US" sz="2400" dirty="0"/>
              <a:t>All before 8 AM</a:t>
            </a:r>
          </a:p>
          <a:p>
            <a:pPr lvl="1">
              <a:buFont typeface="Arial" panose="020B0604020202020204" pitchFamily="34" charset="0"/>
              <a:buChar char="•"/>
            </a:pPr>
            <a:r>
              <a:rPr lang="en-US" sz="2400" dirty="0"/>
              <a:t>Would they complain about their morning?</a:t>
            </a:r>
          </a:p>
        </p:txBody>
      </p:sp>
    </p:spTree>
    <p:extLst>
      <p:ext uri="{BB962C8B-B14F-4D97-AF65-F5344CB8AC3E}">
        <p14:creationId xmlns:p14="http://schemas.microsoft.com/office/powerpoint/2010/main" val="341143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0743-D36A-4E65-9C30-1430E97EAA83}"/>
              </a:ext>
            </a:extLst>
          </p:cNvPr>
          <p:cNvSpPr>
            <a:spLocks noGrp="1"/>
          </p:cNvSpPr>
          <p:nvPr>
            <p:ph type="title"/>
          </p:nvPr>
        </p:nvSpPr>
        <p:spPr>
          <a:xfrm>
            <a:off x="484709" y="452718"/>
            <a:ext cx="7971393" cy="1400530"/>
          </a:xfrm>
        </p:spPr>
        <p:txBody>
          <a:bodyPr/>
          <a:lstStyle/>
          <a:p>
            <a:r>
              <a:rPr lang="en-US" dirty="0"/>
              <a:t>PERSPECTIVE – “IN THE LORD” CHANGES EVERYTHING</a:t>
            </a:r>
          </a:p>
        </p:txBody>
      </p:sp>
      <p:sp>
        <p:nvSpPr>
          <p:cNvPr id="3" name="Content Placeholder 2">
            <a:extLst>
              <a:ext uri="{FF2B5EF4-FFF2-40B4-BE49-F238E27FC236}">
                <a16:creationId xmlns:a16="http://schemas.microsoft.com/office/drawing/2014/main" id="{BF28E803-780A-4D49-8F56-9A0B2F2FFA1B}"/>
              </a:ext>
            </a:extLst>
          </p:cNvPr>
          <p:cNvSpPr>
            <a:spLocks noGrp="1"/>
          </p:cNvSpPr>
          <p:nvPr>
            <p:ph idx="1"/>
          </p:nvPr>
        </p:nvSpPr>
        <p:spPr>
          <a:xfrm>
            <a:off x="484708" y="1912689"/>
            <a:ext cx="8306954" cy="4672669"/>
          </a:xfrm>
        </p:spPr>
        <p:txBody>
          <a:bodyPr>
            <a:normAutofit/>
          </a:bodyPr>
          <a:lstStyle/>
          <a:p>
            <a:r>
              <a:rPr lang="en-US" sz="2800" dirty="0"/>
              <a:t>“Finally, my brethren, rejoice </a:t>
            </a:r>
            <a:r>
              <a:rPr lang="en-US" sz="2800" u="sng" dirty="0"/>
              <a:t>in the Lord</a:t>
            </a:r>
            <a:r>
              <a:rPr lang="en-US" sz="2800" dirty="0"/>
              <a:t>.  To write the same things again is no trouble to me, and it is a safeguard for you” (Phil. 3:1).  </a:t>
            </a:r>
          </a:p>
          <a:p>
            <a:r>
              <a:rPr lang="en-US" sz="2800" dirty="0"/>
              <a:t>“Rejoice </a:t>
            </a:r>
            <a:r>
              <a:rPr lang="en-US" sz="2800" u="sng" dirty="0"/>
              <a:t>in the Lord </a:t>
            </a:r>
            <a:r>
              <a:rPr lang="en-US" sz="2800" dirty="0"/>
              <a:t>always; again I will say, rejoice!” (Phil. 4:4).  </a:t>
            </a:r>
          </a:p>
          <a:p>
            <a:r>
              <a:rPr lang="en-US" sz="2800" dirty="0"/>
              <a:t>“And though you have not seen Him, </a:t>
            </a:r>
            <a:r>
              <a:rPr lang="en-US" sz="2800" u="sng" dirty="0"/>
              <a:t>you love Him</a:t>
            </a:r>
            <a:r>
              <a:rPr lang="en-US" sz="2800" dirty="0"/>
              <a:t>, and though you do not see Him now, but </a:t>
            </a:r>
            <a:r>
              <a:rPr lang="en-US" sz="2800" u="sng" dirty="0"/>
              <a:t>believe in Him</a:t>
            </a:r>
            <a:r>
              <a:rPr lang="en-US" sz="2800" dirty="0"/>
              <a:t>, you greatly rejoice with joy inexpressible and full of glory” (I Pet. 1:8)</a:t>
            </a:r>
          </a:p>
        </p:txBody>
      </p:sp>
    </p:spTree>
    <p:extLst>
      <p:ext uri="{BB962C8B-B14F-4D97-AF65-F5344CB8AC3E}">
        <p14:creationId xmlns:p14="http://schemas.microsoft.com/office/powerpoint/2010/main" val="305096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0743-D36A-4E65-9C30-1430E97EAA83}"/>
              </a:ext>
            </a:extLst>
          </p:cNvPr>
          <p:cNvSpPr>
            <a:spLocks noGrp="1"/>
          </p:cNvSpPr>
          <p:nvPr>
            <p:ph type="title"/>
          </p:nvPr>
        </p:nvSpPr>
        <p:spPr>
          <a:xfrm>
            <a:off x="484709" y="452718"/>
            <a:ext cx="7971393" cy="1400530"/>
          </a:xfrm>
        </p:spPr>
        <p:txBody>
          <a:bodyPr/>
          <a:lstStyle/>
          <a:p>
            <a:r>
              <a:rPr lang="en-US" dirty="0"/>
              <a:t>PERSPECTIVE – “IN THE LORD” CHANGES EVERYTHING</a:t>
            </a:r>
          </a:p>
        </p:txBody>
      </p:sp>
      <p:sp>
        <p:nvSpPr>
          <p:cNvPr id="3" name="Content Placeholder 2">
            <a:extLst>
              <a:ext uri="{FF2B5EF4-FFF2-40B4-BE49-F238E27FC236}">
                <a16:creationId xmlns:a16="http://schemas.microsoft.com/office/drawing/2014/main" id="{BF28E803-780A-4D49-8F56-9A0B2F2FFA1B}"/>
              </a:ext>
            </a:extLst>
          </p:cNvPr>
          <p:cNvSpPr>
            <a:spLocks noGrp="1"/>
          </p:cNvSpPr>
          <p:nvPr>
            <p:ph idx="1"/>
          </p:nvPr>
        </p:nvSpPr>
        <p:spPr>
          <a:xfrm>
            <a:off x="484708" y="1912689"/>
            <a:ext cx="8306954" cy="4672669"/>
          </a:xfrm>
        </p:spPr>
        <p:txBody>
          <a:bodyPr>
            <a:normAutofit fontScale="92500" lnSpcReduction="10000"/>
          </a:bodyPr>
          <a:lstStyle/>
          <a:p>
            <a:r>
              <a:rPr lang="en-US" sz="2800" dirty="0"/>
              <a:t>Psalm 16:11 – </a:t>
            </a:r>
            <a:r>
              <a:rPr lang="en-US" sz="2800" u="sng" dirty="0"/>
              <a:t>in your presence</a:t>
            </a:r>
            <a:r>
              <a:rPr lang="en-US" sz="2800" dirty="0"/>
              <a:t> is fullness of joy; in your right hand there are pleasures forever</a:t>
            </a:r>
          </a:p>
          <a:p>
            <a:r>
              <a:rPr lang="en-US" sz="2800" dirty="0"/>
              <a:t>Psalm 21:1,6 – “Oh Lord, in your strength the king will be glad and in your salvation how greatly he will rejoice!... For you make him most blessed forever; You make him joyful with gladness </a:t>
            </a:r>
            <a:r>
              <a:rPr lang="en-US" sz="2800" u="sng" dirty="0"/>
              <a:t>in your presence</a:t>
            </a:r>
            <a:r>
              <a:rPr lang="en-US" sz="2800" dirty="0"/>
              <a:t>.”</a:t>
            </a:r>
          </a:p>
          <a:p>
            <a:r>
              <a:rPr lang="en-US" sz="2800" dirty="0"/>
              <a:t>Jer. 15:16 – “Your words were found and I ate them, and Your words became for me a joy and the delight of my heart; </a:t>
            </a:r>
            <a:r>
              <a:rPr lang="en-US" sz="2800" u="sng" dirty="0"/>
              <a:t>for I have been called by Your name</a:t>
            </a:r>
            <a:r>
              <a:rPr lang="en-US" sz="2800" dirty="0"/>
              <a:t>, O Lord God of hosts.”</a:t>
            </a:r>
          </a:p>
          <a:p>
            <a:endParaRPr lang="en-US" sz="2800" dirty="0"/>
          </a:p>
        </p:txBody>
      </p:sp>
    </p:spTree>
    <p:extLst>
      <p:ext uri="{BB962C8B-B14F-4D97-AF65-F5344CB8AC3E}">
        <p14:creationId xmlns:p14="http://schemas.microsoft.com/office/powerpoint/2010/main" val="464431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0743-D36A-4E65-9C30-1430E97EAA83}"/>
              </a:ext>
            </a:extLst>
          </p:cNvPr>
          <p:cNvSpPr>
            <a:spLocks noGrp="1"/>
          </p:cNvSpPr>
          <p:nvPr>
            <p:ph type="title"/>
          </p:nvPr>
        </p:nvSpPr>
        <p:spPr>
          <a:xfrm>
            <a:off x="484709" y="452718"/>
            <a:ext cx="7971393" cy="1400530"/>
          </a:xfrm>
        </p:spPr>
        <p:txBody>
          <a:bodyPr/>
          <a:lstStyle/>
          <a:p>
            <a:r>
              <a:rPr lang="en-US" dirty="0"/>
              <a:t>PERSPECTIVE – “IN THE LORD” CHANGES EVERYTHING</a:t>
            </a:r>
          </a:p>
        </p:txBody>
      </p:sp>
      <p:sp>
        <p:nvSpPr>
          <p:cNvPr id="3" name="Content Placeholder 2">
            <a:extLst>
              <a:ext uri="{FF2B5EF4-FFF2-40B4-BE49-F238E27FC236}">
                <a16:creationId xmlns:a16="http://schemas.microsoft.com/office/drawing/2014/main" id="{BF28E803-780A-4D49-8F56-9A0B2F2FFA1B}"/>
              </a:ext>
            </a:extLst>
          </p:cNvPr>
          <p:cNvSpPr>
            <a:spLocks noGrp="1"/>
          </p:cNvSpPr>
          <p:nvPr>
            <p:ph idx="1"/>
          </p:nvPr>
        </p:nvSpPr>
        <p:spPr>
          <a:xfrm>
            <a:off x="484708" y="1912689"/>
            <a:ext cx="8306954" cy="4672669"/>
          </a:xfrm>
        </p:spPr>
        <p:txBody>
          <a:bodyPr>
            <a:normAutofit/>
          </a:bodyPr>
          <a:lstStyle/>
          <a:p>
            <a:r>
              <a:rPr lang="en-US" sz="2800" dirty="0"/>
              <a:t>I Pet. </a:t>
            </a:r>
            <a:r>
              <a:rPr lang="en-US" sz="2800"/>
              <a:t>4:13-14,16 </a:t>
            </a:r>
            <a:r>
              <a:rPr lang="en-US" sz="2800" dirty="0"/>
              <a:t>– “but to the degree that you share the sufferings of Christ, keep on rejoicing, so that also at the revelation of His glory you may rejoice with exultation.  If you are reviled for the name of Christ, you are blessed, because the Spirit of glory and of </a:t>
            </a:r>
            <a:r>
              <a:rPr lang="en-US" sz="2800" u="sng" dirty="0"/>
              <a:t>God rests on you</a:t>
            </a:r>
            <a:r>
              <a:rPr lang="en-US" sz="2800" dirty="0"/>
              <a:t>… But if anyone suffers as a Christian, he is not to be ashamed, but is to </a:t>
            </a:r>
            <a:r>
              <a:rPr lang="en-US" sz="2800" u="sng" dirty="0"/>
              <a:t>glorify God in this name</a:t>
            </a:r>
            <a:r>
              <a:rPr lang="en-US" sz="2800" dirty="0"/>
              <a:t>.”</a:t>
            </a:r>
          </a:p>
        </p:txBody>
      </p:sp>
    </p:spTree>
    <p:extLst>
      <p:ext uri="{BB962C8B-B14F-4D97-AF65-F5344CB8AC3E}">
        <p14:creationId xmlns:p14="http://schemas.microsoft.com/office/powerpoint/2010/main" val="1317107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117</TotalTime>
  <Words>684</Words>
  <Application>Microsoft Office PowerPoint</Application>
  <PresentationFormat>On-screen Show (4:3)</PresentationFormat>
  <Paragraphs>60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REJOICE IN THE LORD</vt:lpstr>
      <vt:lpstr>REVIEW</vt:lpstr>
      <vt:lpstr>REVIEW</vt:lpstr>
      <vt:lpstr>REJOICING DOESN’T REQUIRE LIFE TO BE PERFECT</vt:lpstr>
      <vt:lpstr>PERSPECTIVE CHANGES EVERYTHING</vt:lpstr>
      <vt:lpstr>PERSPECTIVE CHANGES EVERYTHING</vt:lpstr>
      <vt:lpstr>PERSPECTIVE – “IN THE LORD” CHANGES EVERYTHING</vt:lpstr>
      <vt:lpstr>PERSPECTIVE – “IN THE LORD” CHANGES EVERYTHING</vt:lpstr>
      <vt:lpstr>PERSPECTIVE – “IN THE LORD” CHANGES EVERYTHING</vt:lpstr>
      <vt:lpstr>BLESSINGS IN JESUS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REJOICE IN THE LORD</dc:title>
  <dc:creator>Jared Hagan</dc:creator>
  <cp:lastModifiedBy>Jared Hagan</cp:lastModifiedBy>
  <cp:revision>6</cp:revision>
  <dcterms:created xsi:type="dcterms:W3CDTF">2019-01-06T06:26:25Z</dcterms:created>
  <dcterms:modified xsi:type="dcterms:W3CDTF">2019-02-03T07:36:14Z</dcterms:modified>
</cp:coreProperties>
</file>