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78ABE3C1-DBE1-495D-B57B-2849774B866A}" type="datetimeFigureOut">
              <a:rPr lang="en-US" smtClean="0"/>
              <a:t>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60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194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74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8376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917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254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098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423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95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9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30578ACC-22D6-47C1-A373-4FD133E34F3C}" type="datetimeFigureOut">
              <a:rPr lang="en-US" smtClean="0"/>
              <a:t>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4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04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2/2/2019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378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113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2/2/2019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009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11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410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6068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6CF40-AF6C-47F6-AD04-89C4A0B01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638" y="753228"/>
            <a:ext cx="8082094" cy="1080938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BE WITH ME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C42A8-3595-46E0-9C55-33DB2C678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3"/>
            <a:ext cx="8082094" cy="359931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Be with me Lord, when loneliness o’er-takes me,</a:t>
            </a:r>
          </a:p>
          <a:p>
            <a:pPr marL="0" indent="0">
              <a:buNone/>
            </a:pPr>
            <a:r>
              <a:rPr lang="en-US" sz="2800" dirty="0"/>
              <a:t>When I must weep amid the fires of pain,</a:t>
            </a:r>
          </a:p>
          <a:p>
            <a:pPr marL="0" indent="0">
              <a:buNone/>
            </a:pPr>
            <a:r>
              <a:rPr lang="en-US" sz="2800" dirty="0"/>
              <a:t>And when shall come the hour of “my departure”</a:t>
            </a:r>
          </a:p>
          <a:p>
            <a:pPr marL="0" indent="0">
              <a:buNone/>
            </a:pPr>
            <a:r>
              <a:rPr lang="en-US" sz="2800" dirty="0"/>
              <a:t>For “worlds unknown,” O Lord, be with me then.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34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6CF40-AF6C-47F6-AD04-89C4A0B01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638" y="753228"/>
            <a:ext cx="8082094" cy="10809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ALONE DURING TURMOIL</a:t>
            </a:r>
            <a:br>
              <a:rPr lang="en-US" sz="4400" dirty="0"/>
            </a:br>
            <a:r>
              <a:rPr lang="en-US" sz="4400" dirty="0"/>
              <a:t>IS NOT GOOD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C42A8-3595-46E0-9C55-33DB2C678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3"/>
            <a:ext cx="8082094" cy="3599316"/>
          </a:xfrm>
        </p:spPr>
        <p:txBody>
          <a:bodyPr/>
          <a:lstStyle/>
          <a:p>
            <a:r>
              <a:rPr lang="en-US" sz="2800" dirty="0"/>
              <a:t>Job (Job 16:1-5)</a:t>
            </a:r>
          </a:p>
          <a:p>
            <a:r>
              <a:rPr lang="en-US" sz="2800" dirty="0"/>
              <a:t>Elijah (I Kings 19:10,14)</a:t>
            </a:r>
          </a:p>
          <a:p>
            <a:r>
              <a:rPr lang="en-US" sz="2800" dirty="0"/>
              <a:t>Paul (II Tim. 4:16)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97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6CF40-AF6C-47F6-AD04-89C4A0B01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638" y="753228"/>
            <a:ext cx="8082094" cy="10809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BEING ALONE IS </a:t>
            </a:r>
            <a:br>
              <a:rPr lang="en-US" sz="4400" dirty="0"/>
            </a:br>
            <a:r>
              <a:rPr lang="en-US" sz="4400" dirty="0"/>
              <a:t>PART OF THE TURMOIL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C42A8-3595-46E0-9C55-33DB2C678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3"/>
            <a:ext cx="8082094" cy="3599316"/>
          </a:xfrm>
        </p:spPr>
        <p:txBody>
          <a:bodyPr/>
          <a:lstStyle/>
          <a:p>
            <a:r>
              <a:rPr lang="en-US" sz="2800" dirty="0"/>
              <a:t>Psalm 102:1-7</a:t>
            </a:r>
          </a:p>
          <a:p>
            <a:r>
              <a:rPr lang="en-US" sz="2800" dirty="0"/>
              <a:t>Psalm 142:1-4 – overwhelmed and alone…no one cares</a:t>
            </a:r>
          </a:p>
          <a:p>
            <a:r>
              <a:rPr lang="en-US" sz="2800" dirty="0"/>
              <a:t>Psalm 25:16 – “Turn to me and be gracious to me, for I am lonely and afflicted.”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6CF40-AF6C-47F6-AD04-89C4A0B01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638" y="753228"/>
            <a:ext cx="8082094" cy="1080938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Psalm 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C42A8-3595-46E0-9C55-33DB2C678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3"/>
            <a:ext cx="8082094" cy="3599316"/>
          </a:xfrm>
        </p:spPr>
        <p:txBody>
          <a:bodyPr/>
          <a:lstStyle/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“Be not far from me, for trouble is near;</a:t>
            </a:r>
          </a:p>
          <a:p>
            <a:pPr marL="0" indent="0" algn="ctr">
              <a:buNone/>
            </a:pPr>
            <a:r>
              <a:rPr lang="en-US" sz="3200" dirty="0"/>
              <a:t>For there is none to help”</a:t>
            </a:r>
          </a:p>
          <a:p>
            <a:pPr marL="0" indent="0" algn="ctr">
              <a:buNone/>
            </a:pPr>
            <a:r>
              <a:rPr lang="en-US" sz="3200" dirty="0"/>
              <a:t>Verse 11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26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6CF40-AF6C-47F6-AD04-89C4A0B01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953" y="165999"/>
            <a:ext cx="8082094" cy="1080938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NONE TO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C42A8-3595-46E0-9C55-33DB2C678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59017"/>
            <a:ext cx="8082094" cy="4577172"/>
          </a:xfrm>
        </p:spPr>
        <p:txBody>
          <a:bodyPr>
            <a:normAutofit/>
          </a:bodyPr>
          <a:lstStyle/>
          <a:p>
            <a:r>
              <a:rPr lang="en-US" sz="2800" dirty="0"/>
              <a:t>One of his close disciples is betraying Him (Mt. 26:21)</a:t>
            </a:r>
          </a:p>
          <a:p>
            <a:r>
              <a:rPr lang="en-US" sz="2800" dirty="0"/>
              <a:t>They did not keep watch with Him for even an hour (Mt. 26:36-41)</a:t>
            </a:r>
          </a:p>
          <a:p>
            <a:r>
              <a:rPr lang="en-US" sz="2800" dirty="0"/>
              <a:t>They fled and left Him (Mt. 26:56)</a:t>
            </a:r>
          </a:p>
          <a:p>
            <a:r>
              <a:rPr lang="en-US" sz="2800" dirty="0"/>
              <a:t>Peter denies having anything to do with Jesus (Mt. 26:72,74)</a:t>
            </a:r>
          </a:p>
          <a:p>
            <a:r>
              <a:rPr lang="en-US" sz="2800" dirty="0"/>
              <a:t>Who stood with Him during His trials?</a:t>
            </a:r>
          </a:p>
          <a:p>
            <a:r>
              <a:rPr lang="en-US" sz="2800" dirty="0"/>
              <a:t>Who held His hand or cradled His head?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28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6CF40-AF6C-47F6-AD04-89C4A0B01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953" y="165999"/>
            <a:ext cx="8082094" cy="1080938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NONE TO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C42A8-3595-46E0-9C55-33DB2C678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59017"/>
            <a:ext cx="8082094" cy="4577172"/>
          </a:xfrm>
        </p:spPr>
        <p:txBody>
          <a:bodyPr>
            <a:normAutofit/>
          </a:bodyPr>
          <a:lstStyle/>
          <a:p>
            <a:r>
              <a:rPr lang="en-US" sz="2800" dirty="0"/>
              <a:t>No one could prevent His conviction</a:t>
            </a:r>
          </a:p>
          <a:p>
            <a:r>
              <a:rPr lang="en-US" sz="2800" dirty="0"/>
              <a:t>No one could take His pain</a:t>
            </a:r>
          </a:p>
          <a:p>
            <a:r>
              <a:rPr lang="en-US" sz="2800" dirty="0"/>
              <a:t>No one could take His place 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30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6CF40-AF6C-47F6-AD04-89C4A0B01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953" y="165999"/>
            <a:ext cx="8082094" cy="10809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HE WAS ALONE…</a:t>
            </a:r>
            <a:br>
              <a:rPr lang="en-US" sz="4400" dirty="0"/>
            </a:br>
            <a:r>
              <a:rPr lang="en-US" sz="4400" dirty="0"/>
              <a:t>SO WE DON’T HAVE TO 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C42A8-3595-46E0-9C55-33DB2C678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94575"/>
            <a:ext cx="8082094" cy="4241613"/>
          </a:xfrm>
        </p:spPr>
        <p:txBody>
          <a:bodyPr>
            <a:normAutofit/>
          </a:bodyPr>
          <a:lstStyle/>
          <a:p>
            <a:r>
              <a:rPr lang="en-US" sz="2800" dirty="0"/>
              <a:t>He suffered to prepare a place for us to be with Him (John 14:2-3)</a:t>
            </a:r>
          </a:p>
          <a:p>
            <a:r>
              <a:rPr lang="en-US" sz="2800" dirty="0"/>
              <a:t>He prayed that we would be with Him (John 17:22-24)</a:t>
            </a:r>
          </a:p>
          <a:p>
            <a:r>
              <a:rPr lang="en-US" sz="2800" dirty="0"/>
              <a:t>He promised that He would never leave us (Mt. 28:20)</a:t>
            </a:r>
          </a:p>
          <a:p>
            <a:r>
              <a:rPr lang="en-US" sz="2800" dirty="0"/>
              <a:t>Hebrews 4:15-16 – Now we approach His throne to “find grace to help in our time of need”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58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3E6C5-D84F-4EBC-A550-0295E1C3A0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123" y="427839"/>
            <a:ext cx="8331754" cy="2036121"/>
          </a:xfrm>
        </p:spPr>
        <p:txBody>
          <a:bodyPr/>
          <a:lstStyle/>
          <a:p>
            <a:pPr algn="ctr"/>
            <a:r>
              <a:rPr lang="en-US" dirty="0"/>
              <a:t>“Be not far from me, for trouble is near; </a:t>
            </a:r>
            <a:br>
              <a:rPr lang="en-US" dirty="0"/>
            </a:br>
            <a:r>
              <a:rPr lang="en-US" dirty="0"/>
              <a:t>For there is none to help.”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220EDC-7DC5-42FB-B8C6-466C1D04B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0241" y="3429000"/>
            <a:ext cx="8227636" cy="2082728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We could not be with Him then. </a:t>
            </a:r>
          </a:p>
          <a:p>
            <a:pPr algn="ctr"/>
            <a:r>
              <a:rPr lang="en-US" sz="3200" dirty="0"/>
              <a:t>We can remember and honor Him now.</a:t>
            </a:r>
          </a:p>
        </p:txBody>
      </p:sp>
    </p:spTree>
    <p:extLst>
      <p:ext uri="{BB962C8B-B14F-4D97-AF65-F5344CB8AC3E}">
        <p14:creationId xmlns:p14="http://schemas.microsoft.com/office/powerpoint/2010/main" val="1349875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154</TotalTime>
  <Words>313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BE WITH ME LORD</vt:lpstr>
      <vt:lpstr>ALONE DURING TURMOIL IS NOT GOOD</vt:lpstr>
      <vt:lpstr>BEING ALONE IS  PART OF THE TURMOIL</vt:lpstr>
      <vt:lpstr>Psalm 22</vt:lpstr>
      <vt:lpstr>NONE TO HELP</vt:lpstr>
      <vt:lpstr>NONE TO HELP</vt:lpstr>
      <vt:lpstr>HE WAS ALONE… SO WE DON’T HAVE TO BE</vt:lpstr>
      <vt:lpstr>“Be not far from me, for trouble is near;  For there is none to help.”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WITH ME LORD</dc:title>
  <dc:creator>Jared Hagan</dc:creator>
  <cp:lastModifiedBy>Jared Hagan</cp:lastModifiedBy>
  <cp:revision>3</cp:revision>
  <dcterms:created xsi:type="dcterms:W3CDTF">2019-02-03T04:05:50Z</dcterms:created>
  <dcterms:modified xsi:type="dcterms:W3CDTF">2019-02-03T06:39:54Z</dcterms:modified>
</cp:coreProperties>
</file>