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1848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248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81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737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6851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823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513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811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528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4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600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963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9602F-6E59-4C3A-BAC3-836D010956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2240" y="2386744"/>
            <a:ext cx="6939520" cy="164592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Bahnschrift SemiBold" panose="020B0502040204020203" pitchFamily="34" charset="0"/>
              </a:rPr>
              <a:t>11</a:t>
            </a:r>
            <a:r>
              <a:rPr lang="en-US" sz="4000" dirty="0"/>
              <a:t> REASONS </a:t>
            </a:r>
            <a:br>
              <a:rPr lang="en-US" sz="4000" dirty="0"/>
            </a:br>
            <a:r>
              <a:rPr lang="en-US" sz="4000" dirty="0"/>
              <a:t>WHY WE SIN</a:t>
            </a:r>
          </a:p>
        </p:txBody>
      </p:sp>
    </p:spTree>
    <p:extLst>
      <p:ext uri="{BB962C8B-B14F-4D97-AF65-F5344CB8AC3E}">
        <p14:creationId xmlns:p14="http://schemas.microsoft.com/office/powerpoint/2010/main" val="821613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A38CC-2925-4CDF-8E46-D3BEF41BD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6045" y="964692"/>
            <a:ext cx="5937755" cy="1188720"/>
          </a:xfrm>
        </p:spPr>
        <p:txBody>
          <a:bodyPr>
            <a:normAutofit/>
          </a:bodyPr>
          <a:lstStyle/>
          <a:p>
            <a:r>
              <a:rPr lang="en-US" sz="3200" dirty="0"/>
              <a:t>WHY WE SHOULDN’T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7627B-3BD6-419C-B6FA-1431EEC0D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Devastating consequences (Gen. 2:17; Rom. 6:23)</a:t>
            </a:r>
          </a:p>
          <a:p>
            <a:r>
              <a:rPr lang="en-US" sz="2800" dirty="0"/>
              <a:t>God told us not to</a:t>
            </a:r>
          </a:p>
          <a:p>
            <a:r>
              <a:rPr lang="en-US" sz="2800" dirty="0"/>
              <a:t>We don’t want to be evil</a:t>
            </a:r>
          </a:p>
        </p:txBody>
      </p:sp>
    </p:spTree>
    <p:extLst>
      <p:ext uri="{BB962C8B-B14F-4D97-AF65-F5344CB8AC3E}">
        <p14:creationId xmlns:p14="http://schemas.microsoft.com/office/powerpoint/2010/main" val="3168020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96D73-56F0-472B-8833-FC3734D91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Do we sin because </a:t>
            </a:r>
            <a:br>
              <a:rPr lang="en-US" sz="3200" dirty="0"/>
            </a:br>
            <a:r>
              <a:rPr lang="en-US" sz="3200" dirty="0"/>
              <a:t>we are human?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2CC89-33EC-4982-8F76-C80F26BE0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Not exactly</a:t>
            </a:r>
          </a:p>
          <a:p>
            <a:r>
              <a:rPr lang="en-US" sz="2800" dirty="0"/>
              <a:t>We have a choice (Gen. 2:15-17; 4:7)</a:t>
            </a:r>
          </a:p>
          <a:p>
            <a:r>
              <a:rPr lang="en-US" sz="2800" dirty="0"/>
              <a:t>Jesus didn’t sin and He is our example (Heb. 4:15)</a:t>
            </a:r>
          </a:p>
          <a:p>
            <a:r>
              <a:rPr lang="en-US" sz="2800" dirty="0"/>
              <a:t>Still, humans are pretty consistent sinners (Rom. 3:23)</a:t>
            </a:r>
          </a:p>
        </p:txBody>
      </p:sp>
    </p:spTree>
    <p:extLst>
      <p:ext uri="{BB962C8B-B14F-4D97-AF65-F5344CB8AC3E}">
        <p14:creationId xmlns:p14="http://schemas.microsoft.com/office/powerpoint/2010/main" val="17745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82854-F653-44D0-B255-E51D35149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2" y="150960"/>
            <a:ext cx="5937755" cy="654383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WHY WE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96D96-2A98-4C81-A90D-C1C651038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228" y="989901"/>
            <a:ext cx="8347045" cy="571713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dirty="0"/>
              <a:t>We want to (I John 2:16; Gen. 3:6Heb. 11:25; Jam. 1:14)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Pride of life (I John 2:16; Gen. 3:6; 11:4)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Fear of death (Heb. 2:14-15; Num. 13:32-14:1)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Ignorance (Hos. 4:6; Eph. 4:18; Acts 17:30)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Not being careful (Heb. 2:1; Mt. 7:13-14; Deut. 5:1; 6:3)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Lack of self-control (Jam. 1:14)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Don’t love God (John 14:15; II Cor. 5:14-15; Ex. 5:2)</a:t>
            </a:r>
          </a:p>
        </p:txBody>
      </p:sp>
    </p:spTree>
    <p:extLst>
      <p:ext uri="{BB962C8B-B14F-4D97-AF65-F5344CB8AC3E}">
        <p14:creationId xmlns:p14="http://schemas.microsoft.com/office/powerpoint/2010/main" val="4063535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82854-F653-44D0-B255-E51D35149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3122" y="150960"/>
            <a:ext cx="5937755" cy="654383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WHY WE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96D96-2A98-4C81-A90D-C1C651038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228" y="989901"/>
            <a:ext cx="8347045" cy="5717139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dirty="0"/>
              <a:t>We want to (I John 2:16; Gen. 3:6Heb. 11:25; Jam. 1:14)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Pride of life (I John 2:16; Gen. 3:6; 11:4)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Fear of death (Heb. 2:14-15; Num. 13:32-14:1)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Ignorance (Hos. 4:6; Eph. 4:18; Acts 17:30)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Not being careful (Heb. 2:1; Mt. 7:13-14; Deut. 5:1; 6:3)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Lack of self-control (Jam. 1:14)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Don’t love God (John 14:15; II Cor. 5:14-15; Ex. 5:2)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Unbelief (Heb. 3:16-19; Gen. 3:1-6…Is. 29:15; Ps. 10:11)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Influence of others (Gen. 3:11-12; Gal. 2:11-12)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Deceived (Gen. 3:13; I Tim. 2:14; II Cor. 11:3; John 8:44)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We have an enemy!</a:t>
            </a:r>
          </a:p>
        </p:txBody>
      </p:sp>
    </p:spTree>
    <p:extLst>
      <p:ext uri="{BB962C8B-B14F-4D97-AF65-F5344CB8AC3E}">
        <p14:creationId xmlns:p14="http://schemas.microsoft.com/office/powerpoint/2010/main" val="3820627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96D73-56F0-472B-8833-FC3734D91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WE HAVE A POWERFUL, RELENTLESS ENEMY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2CC89-33EC-4982-8F76-C80F26BE0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229" y="2638045"/>
            <a:ext cx="7894041" cy="310198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Genesis 3:1 - crafty</a:t>
            </a:r>
          </a:p>
          <a:p>
            <a:r>
              <a:rPr lang="en-US" sz="2800" dirty="0"/>
              <a:t>I Peter 5:8 – prowling…seeking</a:t>
            </a:r>
          </a:p>
          <a:p>
            <a:r>
              <a:rPr lang="en-US" sz="2800" dirty="0"/>
              <a:t>I John 5:19 – the whole world lies in his power </a:t>
            </a:r>
          </a:p>
          <a:p>
            <a:r>
              <a:rPr lang="en-US" sz="2800" dirty="0"/>
              <a:t>John 12:31; 14:30; 16:11 – the ruler of this world</a:t>
            </a:r>
          </a:p>
          <a:p>
            <a:r>
              <a:rPr lang="en-US" sz="2800" dirty="0"/>
              <a:t>Ephesians 2:2 – the prince of the power of the air</a:t>
            </a:r>
          </a:p>
          <a:p>
            <a:r>
              <a:rPr lang="en-US" sz="2800" b="1" dirty="0"/>
              <a:t>Ephesians 6:12 </a:t>
            </a:r>
            <a:r>
              <a:rPr lang="en-US" sz="2800" dirty="0"/>
              <a:t>– our battle is not against the weak but against the strong</a:t>
            </a:r>
          </a:p>
        </p:txBody>
      </p:sp>
    </p:spTree>
    <p:extLst>
      <p:ext uri="{BB962C8B-B14F-4D97-AF65-F5344CB8AC3E}">
        <p14:creationId xmlns:p14="http://schemas.microsoft.com/office/powerpoint/2010/main" val="297287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40</TotalTime>
  <Words>394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Bahnschrift SemiBold</vt:lpstr>
      <vt:lpstr>Gill Sans MT</vt:lpstr>
      <vt:lpstr>Parcel</vt:lpstr>
      <vt:lpstr>11 REASONS  WHY WE SIN</vt:lpstr>
      <vt:lpstr>WHY WE SHOULDN’T SIN</vt:lpstr>
      <vt:lpstr>Do we sin because  we are human?</vt:lpstr>
      <vt:lpstr>WHY WE SIN</vt:lpstr>
      <vt:lpstr>WHY WE SIN</vt:lpstr>
      <vt:lpstr>WE HAVE A POWERFUL, RELENTLESS ENEMY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 REASONS  WHY WE SIN</dc:title>
  <dc:creator>Jared Hagan</dc:creator>
  <cp:lastModifiedBy>Jared Hagan</cp:lastModifiedBy>
  <cp:revision>5</cp:revision>
  <cp:lastPrinted>2019-01-27T07:54:13Z</cp:lastPrinted>
  <dcterms:created xsi:type="dcterms:W3CDTF">2019-01-27T07:21:40Z</dcterms:created>
  <dcterms:modified xsi:type="dcterms:W3CDTF">2019-01-27T08:02:11Z</dcterms:modified>
</cp:coreProperties>
</file>