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5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7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9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847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29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7582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25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0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2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8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0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6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3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6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95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5786-61E7-4DC4-B651-FEAC7FE3D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64" y="558568"/>
            <a:ext cx="8098872" cy="39043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WHAT THE CROSS SAYS ABOUT YOU</a:t>
            </a:r>
            <a:br>
              <a:rPr lang="en-US" sz="4800" b="1" dirty="0"/>
            </a:br>
            <a:r>
              <a:rPr lang="en-US" sz="4000" b="1" dirty="0"/>
              <a:t>(I C</a:t>
            </a:r>
            <a:r>
              <a:rPr lang="en-US" sz="4000" b="1" cap="none" dirty="0"/>
              <a:t>or</a:t>
            </a:r>
            <a:r>
              <a:rPr lang="en-US" sz="4000" b="1" dirty="0"/>
              <a:t>. 11:28)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1953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7D0E-40B0-4EB7-8673-613F77016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3617"/>
            <a:ext cx="8224706" cy="1524000"/>
          </a:xfrm>
        </p:spPr>
        <p:txBody>
          <a:bodyPr>
            <a:normAutofit/>
          </a:bodyPr>
          <a:lstStyle/>
          <a:p>
            <a:r>
              <a:rPr lang="en-US" sz="4000" b="1" dirty="0"/>
              <a:t>Self-reflections at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5A379-6BCB-4B19-AF54-531F871E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0628"/>
            <a:ext cx="8077200" cy="510050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Rejecting God (Acts 7:51-52; Mt. 23:31,37; Rom. 3:23)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The Terrible Cost Of My Sins (Rom. 5:6-10; I John 2:2)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I Am Owned (Acts 20:28; I Cor. 6:20; Rom. 6:22)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My Value (I Cor. 6:20…John 3:16; I John 4:9-10)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I Am Protected (Rom. 8:31-39)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I Am Indebted (II Cor. 5:14-15)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My Example (Phil. 2:5-8; I Pet. 4:2; I John 3:16-18)</a:t>
            </a:r>
          </a:p>
        </p:txBody>
      </p:sp>
    </p:spTree>
    <p:extLst>
      <p:ext uri="{BB962C8B-B14F-4D97-AF65-F5344CB8AC3E}">
        <p14:creationId xmlns:p14="http://schemas.microsoft.com/office/powerpoint/2010/main" val="241434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5786-61E7-4DC4-B651-FEAC7FE3D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564" y="558568"/>
            <a:ext cx="8098872" cy="3552038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WHAT DOES THIS MOMENT SAY ABOUT YOU?</a:t>
            </a:r>
          </a:p>
        </p:txBody>
      </p:sp>
    </p:spTree>
    <p:extLst>
      <p:ext uri="{BB962C8B-B14F-4D97-AF65-F5344CB8AC3E}">
        <p14:creationId xmlns:p14="http://schemas.microsoft.com/office/powerpoint/2010/main" val="124545242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</TotalTime>
  <Words>111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WHAT THE CROSS SAYS ABOUT YOU (I Cor. 11:28)</vt:lpstr>
      <vt:lpstr>Self-reflections at the cross</vt:lpstr>
      <vt:lpstr>WHAT DOES THIS MOMENT SAY ABOUT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CROSS SAYS ABOUT YOU</dc:title>
  <dc:creator>Jared Hagan</dc:creator>
  <cp:lastModifiedBy>Jared Hagan</cp:lastModifiedBy>
  <cp:revision>4</cp:revision>
  <dcterms:created xsi:type="dcterms:W3CDTF">2018-12-02T05:41:45Z</dcterms:created>
  <dcterms:modified xsi:type="dcterms:W3CDTF">2018-12-02T06:25:50Z</dcterms:modified>
</cp:coreProperties>
</file>