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61" r:id="rId4"/>
    <p:sldId id="259" r:id="rId5"/>
    <p:sldId id="262" r:id="rId6"/>
    <p:sldId id="265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94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0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6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106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27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11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64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00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0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53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4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5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2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4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79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0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5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99786-DD2E-4BB1-B7C3-533823E1C3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WHAT THE CROSS REVEALS ABOUT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8872D-9D4D-4088-A2E5-CFD04983AA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83169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05C0-0D3D-4F75-AA97-2D71C3CA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CROSS REVEALS: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DCC0F-54CC-4E43-8FA8-6BE2281AC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178" y="2490135"/>
            <a:ext cx="7331978" cy="3444997"/>
          </a:xfrm>
        </p:spPr>
        <p:txBody>
          <a:bodyPr>
            <a:normAutofit/>
          </a:bodyPr>
          <a:lstStyle/>
          <a:p>
            <a:r>
              <a:rPr lang="en-US" sz="2800" dirty="0"/>
              <a:t>His Obedience</a:t>
            </a:r>
          </a:p>
          <a:p>
            <a:r>
              <a:rPr lang="en-US" sz="2800" dirty="0"/>
              <a:t>His Innocence</a:t>
            </a:r>
          </a:p>
        </p:txBody>
      </p:sp>
    </p:spTree>
    <p:extLst>
      <p:ext uri="{BB962C8B-B14F-4D97-AF65-F5344CB8AC3E}">
        <p14:creationId xmlns:p14="http://schemas.microsoft.com/office/powerpoint/2010/main" val="390105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CA37-BC9A-4FAA-BAE9-8DF6F40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CROSS REVEALS:</a:t>
            </a:r>
            <a:br>
              <a:rPr lang="en-US" dirty="0"/>
            </a:br>
            <a:r>
              <a:rPr lang="en-US" dirty="0"/>
              <a:t>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FE144-AEEE-4E7A-B775-16AF7BDA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4" y="2490135"/>
            <a:ext cx="7659149" cy="3684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Luke 24:37-39 vs. John 4:24</a:t>
            </a:r>
          </a:p>
        </p:txBody>
      </p:sp>
    </p:spTree>
    <p:extLst>
      <p:ext uri="{BB962C8B-B14F-4D97-AF65-F5344CB8AC3E}">
        <p14:creationId xmlns:p14="http://schemas.microsoft.com/office/powerpoint/2010/main" val="408395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CA37-BC9A-4FAA-BAE9-8DF6F40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CROSS REVEALS:</a:t>
            </a:r>
            <a:br>
              <a:rPr lang="en-US" dirty="0"/>
            </a:br>
            <a:r>
              <a:rPr lang="en-US" dirty="0"/>
              <a:t>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FE144-AEEE-4E7A-B775-16AF7BDA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4" y="2490135"/>
            <a:ext cx="7659149" cy="368416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Feels agony and distress (John 12:27; Mk. 14:33; Lk. 22:44)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Sweats (Lk. 22:44)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Has hands and feet (John 19:18; 20:25,27)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Bleeds (John 19:34… Mt. 26:28; 27:24-25)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Breathes (Mk. 15:37; Lk. 23:46)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Dies (Mk. 15:44-46; John 19:33)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Has a mother (John 19:26)</a:t>
            </a:r>
          </a:p>
        </p:txBody>
      </p:sp>
    </p:spTree>
    <p:extLst>
      <p:ext uri="{BB962C8B-B14F-4D97-AF65-F5344CB8AC3E}">
        <p14:creationId xmlns:p14="http://schemas.microsoft.com/office/powerpoint/2010/main" val="797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CA37-BC9A-4FAA-BAE9-8DF6F40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CROSS REVEALS:</a:t>
            </a:r>
            <a:br>
              <a:rPr lang="en-US" dirty="0"/>
            </a:br>
            <a:r>
              <a:rPr lang="en-US" dirty="0"/>
              <a:t>HIS DIVINITY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FE144-AEEE-4E7A-B775-16AF7BDA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4" y="2490135"/>
            <a:ext cx="7659149" cy="36841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Matthew 27:54; Mark 15:39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divinity of Jesus (John 1:1,3,14,18; Mk. 2:7; etc.)</a:t>
            </a:r>
          </a:p>
        </p:txBody>
      </p:sp>
    </p:spTree>
    <p:extLst>
      <p:ext uri="{BB962C8B-B14F-4D97-AF65-F5344CB8AC3E}">
        <p14:creationId xmlns:p14="http://schemas.microsoft.com/office/powerpoint/2010/main" val="315471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4044A8-338F-4D3D-8D3C-EA5231B7C992}"/>
              </a:ext>
            </a:extLst>
          </p:cNvPr>
          <p:cNvSpPr txBox="1"/>
          <p:nvPr/>
        </p:nvSpPr>
        <p:spPr>
          <a:xfrm>
            <a:off x="713064" y="1720840"/>
            <a:ext cx="7717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IT IS THE DIVINITY OF JESUS…</a:t>
            </a:r>
          </a:p>
          <a:p>
            <a:pPr algn="ctr"/>
            <a:endParaRPr lang="en-US" sz="3600" dirty="0"/>
          </a:p>
          <a:p>
            <a:pPr algn="ctr"/>
            <a:endParaRPr lang="en-US" dirty="0"/>
          </a:p>
          <a:p>
            <a:pPr algn="ctr"/>
            <a:r>
              <a:rPr lang="en-US" sz="2800" dirty="0"/>
              <a:t>THAT MAKES HIS HUMANITY SO SUPRISING</a:t>
            </a:r>
          </a:p>
          <a:p>
            <a:pPr algn="ctr"/>
            <a:r>
              <a:rPr lang="en-US" sz="1200" dirty="0"/>
              <a:t> </a:t>
            </a:r>
          </a:p>
          <a:p>
            <a:pPr algn="ctr"/>
            <a:r>
              <a:rPr lang="en-US" sz="2800" dirty="0"/>
              <a:t>AND</a:t>
            </a:r>
          </a:p>
          <a:p>
            <a:pPr algn="ctr"/>
            <a:r>
              <a:rPr lang="en-US" sz="1200" dirty="0"/>
              <a:t> </a:t>
            </a:r>
          </a:p>
          <a:p>
            <a:pPr algn="ctr"/>
            <a:r>
              <a:rPr lang="en-US" sz="2800" dirty="0"/>
              <a:t>THE CROSS SO SIGNIFICANT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7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CA37-BC9A-4FAA-BAE9-8DF6F40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SON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FE144-AEEE-4E7A-B775-16AF7BDA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4" y="2490135"/>
            <a:ext cx="7659149" cy="3684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Why did Jesus use this term so frequently to describe Himself?</a:t>
            </a:r>
          </a:p>
        </p:txBody>
      </p:sp>
    </p:spTree>
    <p:extLst>
      <p:ext uri="{BB962C8B-B14F-4D97-AF65-F5344CB8AC3E}">
        <p14:creationId xmlns:p14="http://schemas.microsoft.com/office/powerpoint/2010/main" val="113420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11DF6-34E1-4BFA-927B-25E5F59CA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420" y="989901"/>
            <a:ext cx="8565159" cy="4068660"/>
          </a:xfrm>
          <a:effectLst>
            <a:outerShdw blurRad="50800" dist="50800" dir="5400000" sx="73000" sy="73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 REMEMBRANCE OF JESUS</a:t>
            </a:r>
            <a:b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b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r>
              <a:rPr lang="en-US" sz="6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 Son of God’s</a:t>
            </a:r>
            <a:br>
              <a:rPr lang="en-US" sz="6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r>
              <a:rPr lang="en-US" sz="6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Body and blood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2961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44</TotalTime>
  <Words>162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Garamond</vt:lpstr>
      <vt:lpstr>Organic</vt:lpstr>
      <vt:lpstr>WHAT THE CROSS REVEALS ABOUT JESUS</vt:lpstr>
      <vt:lpstr>THE CROSS REVEALS:</vt:lpstr>
      <vt:lpstr>THE CROSS REVEALS: HIS HUMANITY</vt:lpstr>
      <vt:lpstr>THE CROSS REVEALS: HIS HUMANITY</vt:lpstr>
      <vt:lpstr>THE CROSS REVEALS: HIS DIVINITY</vt:lpstr>
      <vt:lpstr>PowerPoint Presentation</vt:lpstr>
      <vt:lpstr>THE SON OF MAN</vt:lpstr>
      <vt:lpstr>IN REMEMBRANCE OF JESUS  The Son of God’s Body and blood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CROSS REVEALS ABOUT JESUS</dc:title>
  <dc:creator>Jared Hagan</dc:creator>
  <cp:lastModifiedBy>Derek Phipps</cp:lastModifiedBy>
  <cp:revision>7</cp:revision>
  <dcterms:created xsi:type="dcterms:W3CDTF">2018-12-23T06:47:42Z</dcterms:created>
  <dcterms:modified xsi:type="dcterms:W3CDTF">2018-12-30T15:32:42Z</dcterms:modified>
</cp:coreProperties>
</file>