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0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7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0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010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39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59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8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97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4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3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5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5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1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3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7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80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7C8D-9316-402E-B3FB-78D9827BA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020" y="1115200"/>
            <a:ext cx="7080026" cy="1828801"/>
          </a:xfrm>
        </p:spPr>
        <p:txBody>
          <a:bodyPr/>
          <a:lstStyle/>
          <a:p>
            <a:r>
              <a:rPr lang="en-US" dirty="0"/>
              <a:t>GOD WANTS YOU TO BE HAPPY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00494-DB83-465C-99D9-68F9686D1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020" y="4193957"/>
            <a:ext cx="7080026" cy="1049867"/>
          </a:xfrm>
        </p:spPr>
        <p:txBody>
          <a:bodyPr>
            <a:normAutofit/>
          </a:bodyPr>
          <a:lstStyle/>
          <a:p>
            <a:r>
              <a:rPr lang="en-US" sz="5400" dirty="0"/>
              <a:t>RIGHT?</a:t>
            </a:r>
          </a:p>
        </p:txBody>
      </p:sp>
    </p:spTree>
    <p:extLst>
      <p:ext uri="{BB962C8B-B14F-4D97-AF65-F5344CB8AC3E}">
        <p14:creationId xmlns:p14="http://schemas.microsoft.com/office/powerpoint/2010/main" val="122161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B97-BB26-461D-8FB0-97BD8D09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HAPPINESS IS</a:t>
            </a:r>
            <a:br>
              <a:rPr lang="en-US" dirty="0"/>
            </a:br>
            <a:r>
              <a:rPr lang="en-US" dirty="0"/>
              <a:t>BEING FORGIVEN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5EB14-77A1-4ECD-B806-5D84D960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39" y="2147581"/>
            <a:ext cx="7765322" cy="3819788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400" dirty="0">
                <a:solidFill>
                  <a:schemeClr val="accent2"/>
                </a:solidFill>
              </a:rPr>
              <a:t>“BLESSED ARE THOSE WHOSE LAWLESS DEEDS HAVE BEEN FORGIVEN,</a:t>
            </a:r>
          </a:p>
          <a:p>
            <a:pPr marL="36900" indent="0" algn="ctr">
              <a:buNone/>
            </a:pPr>
            <a:r>
              <a:rPr lang="en-US" sz="2400" dirty="0">
                <a:solidFill>
                  <a:schemeClr val="accent2"/>
                </a:solidFill>
              </a:rPr>
              <a:t>AND WHOSE SINS HAVE BEEN COVERED.</a:t>
            </a:r>
          </a:p>
          <a:p>
            <a:pPr marL="36900" indent="0" algn="ctr">
              <a:buNone/>
            </a:pPr>
            <a:r>
              <a:rPr lang="en-US" sz="2400" dirty="0">
                <a:solidFill>
                  <a:schemeClr val="accent2"/>
                </a:solidFill>
              </a:rPr>
              <a:t>BLESSED IS THE MAN WHOSE SIN THE LORD WILL NOT TAKE INTO ACCOUNT.”</a:t>
            </a:r>
          </a:p>
          <a:p>
            <a:pPr marL="36900" indent="0" algn="ctr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 marL="36900" indent="0" algn="ctr">
              <a:buNone/>
            </a:pPr>
            <a:r>
              <a:rPr lang="en-US" sz="2400" dirty="0">
                <a:solidFill>
                  <a:schemeClr val="accent2"/>
                </a:solidFill>
              </a:rPr>
              <a:t>Romans 4:7-8</a:t>
            </a:r>
          </a:p>
        </p:txBody>
      </p:sp>
    </p:spTree>
    <p:extLst>
      <p:ext uri="{BB962C8B-B14F-4D97-AF65-F5344CB8AC3E}">
        <p14:creationId xmlns:p14="http://schemas.microsoft.com/office/powerpoint/2010/main" val="174544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50A4-7649-43C3-8E1C-39273FB2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WANTS YOU TO BE HAPPY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87A77-7AA2-43AE-8722-06A08F48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51595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>
                <a:effectLst/>
              </a:rPr>
              <a:t>Ps. 128:2 – “When you shall eat of the fruit of your hands, You will be happy and it will be well with you.”</a:t>
            </a:r>
          </a:p>
          <a:p>
            <a:pPr lvl="0"/>
            <a:r>
              <a:rPr lang="en-US" sz="2400" dirty="0">
                <a:effectLst/>
              </a:rPr>
              <a:t>Prov. 17:22 – “A joyful heart is good medicine, But a broken spirit dries up the bones.”</a:t>
            </a:r>
          </a:p>
          <a:p>
            <a:pPr lvl="0"/>
            <a:r>
              <a:rPr lang="en-US" sz="2400" dirty="0" err="1">
                <a:effectLst/>
              </a:rPr>
              <a:t>Ecc</a:t>
            </a:r>
            <a:r>
              <a:rPr lang="en-US" sz="2400" dirty="0">
                <a:effectLst/>
              </a:rPr>
              <a:t>. 3:22 – “I have seen that nothing is better than that a man should be happy in his activities, for that is his lot…”</a:t>
            </a:r>
          </a:p>
          <a:p>
            <a:pPr lvl="0"/>
            <a:r>
              <a:rPr lang="en-US" sz="2400" dirty="0" err="1">
                <a:effectLst/>
              </a:rPr>
              <a:t>Ecc</a:t>
            </a:r>
            <a:r>
              <a:rPr lang="en-US" sz="2400" dirty="0">
                <a:effectLst/>
              </a:rPr>
              <a:t>. 7:14 – “In the day of prosperity be happy…”</a:t>
            </a:r>
          </a:p>
          <a:p>
            <a:pPr lvl="0"/>
            <a:r>
              <a:rPr lang="en-US" sz="2400" dirty="0" err="1">
                <a:effectLst/>
              </a:rPr>
              <a:t>Ecc</a:t>
            </a:r>
            <a:r>
              <a:rPr lang="en-US" sz="2400" dirty="0">
                <a:effectLst/>
              </a:rPr>
              <a:t>. 9:7 – “Go then, eat your bread in happiness and drink your wine with a cheerful heart; for God has already approved your works.”</a:t>
            </a:r>
          </a:p>
        </p:txBody>
      </p:sp>
    </p:spTree>
    <p:extLst>
      <p:ext uri="{BB962C8B-B14F-4D97-AF65-F5344CB8AC3E}">
        <p14:creationId xmlns:p14="http://schemas.microsoft.com/office/powerpoint/2010/main" val="22265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50A4-7649-43C3-8E1C-39273FB2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WANTS YOU TO BE HAPPY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87A77-7AA2-43AE-8722-06A08F487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u="sng" dirty="0">
                <a:effectLst/>
              </a:rPr>
              <a:t>Beatitudes (Mt. 5:3-12</a:t>
            </a:r>
            <a:r>
              <a:rPr lang="en-US" sz="2400" dirty="0">
                <a:effectLst/>
              </a:rPr>
              <a:t>) – blessed means happy. John 16:24 – “Until now you have asked for nothing in My name; ask and you will receive, so that your joy may be made full.”</a:t>
            </a:r>
          </a:p>
          <a:p>
            <a:pPr lvl="0"/>
            <a:r>
              <a:rPr lang="en-US" sz="2400" dirty="0">
                <a:effectLst/>
              </a:rPr>
              <a:t>Phil 4:4 – “Rejoice in the Lord always; again I will say, rejoice!”</a:t>
            </a:r>
          </a:p>
          <a:p>
            <a:pPr lvl="0"/>
            <a:r>
              <a:rPr lang="en-US" sz="2400" dirty="0">
                <a:effectLst/>
              </a:rPr>
              <a:t>I Tim. 6:17 – “…God, who richly supplies us with all things to enjoy.”</a:t>
            </a:r>
          </a:p>
          <a:p>
            <a:pPr lvl="0"/>
            <a:r>
              <a:rPr lang="en-US" sz="2400" dirty="0">
                <a:effectLst/>
              </a:rPr>
              <a:t>I Pet. 3:9 – “…For you were called for this very purpose that you might inherit a blessing.”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3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9582-90BF-4CFA-B51F-2A6B7425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DOES 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2246-F06D-43CE-BE14-42623882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51595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effectLst/>
              </a:rPr>
              <a:t>Prov. 14:13 – “…The end of joy may be grief.”</a:t>
            </a:r>
          </a:p>
          <a:p>
            <a:pPr lvl="0"/>
            <a:r>
              <a:rPr lang="en-US" sz="2400" dirty="0" err="1">
                <a:effectLst/>
              </a:rPr>
              <a:t>Ecc</a:t>
            </a:r>
            <a:r>
              <a:rPr lang="en-US" sz="2400" dirty="0">
                <a:effectLst/>
              </a:rPr>
              <a:t>. 7:2-3 – “It is better to go to the house of mourning than to a house of feasting… sorrow is better than laughter…”</a:t>
            </a:r>
          </a:p>
          <a:p>
            <a:pPr lvl="0"/>
            <a:r>
              <a:rPr lang="en-US" sz="2400" dirty="0">
                <a:effectLst/>
              </a:rPr>
              <a:t>Lamentations 3:17 – “My soul has been rejected from peace; I have forgotten happiness” </a:t>
            </a:r>
          </a:p>
          <a:p>
            <a:pPr lvl="0"/>
            <a:r>
              <a:rPr lang="en-US" sz="2400" b="1" dirty="0">
                <a:effectLst/>
              </a:rPr>
              <a:t>Jonah 4:6-8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400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9582-90BF-4CFA-B51F-2A6B7425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DOES 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2246-F06D-43CE-BE14-42623882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732449"/>
            <a:ext cx="8081149" cy="4794185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effectLst/>
              </a:rPr>
              <a:t>Lk. 6:24-26</a:t>
            </a:r>
            <a:r>
              <a:rPr lang="en-US" sz="2400" dirty="0">
                <a:effectLst/>
              </a:rPr>
              <a:t> </a:t>
            </a:r>
          </a:p>
          <a:p>
            <a:pPr lvl="0"/>
            <a:r>
              <a:rPr lang="en-US" sz="2400" dirty="0">
                <a:effectLst/>
              </a:rPr>
              <a:t>Lk. 11: 43 </a:t>
            </a:r>
          </a:p>
          <a:p>
            <a:pPr lvl="0"/>
            <a:r>
              <a:rPr lang="en-US" sz="2400" dirty="0">
                <a:effectLst/>
              </a:rPr>
              <a:t>Lk. 12:42-46 </a:t>
            </a:r>
          </a:p>
          <a:p>
            <a:pPr lvl="0"/>
            <a:r>
              <a:rPr lang="en-US" sz="2400" dirty="0">
                <a:effectLst/>
              </a:rPr>
              <a:t>Gal. 5:17 – “for the flesh sets its desires against the Spirit, and the Spirit against the flesh; for these are in opposition to one another, so that you may not do the things that you please.”</a:t>
            </a:r>
          </a:p>
          <a:p>
            <a:pPr lvl="0"/>
            <a:r>
              <a:rPr lang="en-US" sz="2400" dirty="0">
                <a:effectLst/>
              </a:rPr>
              <a:t>Gal. 5:24 – “Now those who belong to Christ Jesus have crucified the flesh with its passions and desires.”</a:t>
            </a:r>
          </a:p>
        </p:txBody>
      </p:sp>
    </p:spTree>
    <p:extLst>
      <p:ext uri="{BB962C8B-B14F-4D97-AF65-F5344CB8AC3E}">
        <p14:creationId xmlns:p14="http://schemas.microsoft.com/office/powerpoint/2010/main" val="16772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9582-90BF-4CFA-B51F-2A6B7425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DOES 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2246-F06D-43CE-BE14-42623882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139872" cy="451595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effectLst/>
              </a:rPr>
              <a:t>I </a:t>
            </a:r>
            <a:r>
              <a:rPr lang="en-US" sz="2400" dirty="0" err="1">
                <a:effectLst/>
              </a:rPr>
              <a:t>Thes</a:t>
            </a:r>
            <a:r>
              <a:rPr lang="en-US" sz="2400" dirty="0">
                <a:effectLst/>
              </a:rPr>
              <a:t>. 4:3-5 – “For this is the will of God, your sanctification; that is, that you abstain from sexual immorality; that each of you know how to possess his own vessel in sanctification and honor, not in lustful passion, like the Gentiles who do not know God;”</a:t>
            </a:r>
          </a:p>
          <a:p>
            <a:pPr lvl="0"/>
            <a:r>
              <a:rPr lang="en-US" sz="2400" dirty="0">
                <a:effectLst/>
              </a:rPr>
              <a:t>II Tim. 4:3 – “For the time will come when they will not endure sound doctrine; but wanting to have their ears tickled, they will accumulate for themselves teachers in accordance to their own desires,”</a:t>
            </a:r>
          </a:p>
          <a:p>
            <a:r>
              <a:rPr lang="en-US" sz="2400" dirty="0">
                <a:effectLst/>
              </a:rPr>
              <a:t>Jam. 4:9 – “Be miserable and mourn and weep; let your laughter be turned into mourning and your joy to gloom.”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4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B59B-FA1A-4551-94A4-9931E427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76DB8-61EC-4C1B-B160-20A58E23F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515950"/>
          </a:xfrm>
        </p:spPr>
        <p:txBody>
          <a:bodyPr>
            <a:normAutofit/>
          </a:bodyPr>
          <a:lstStyle/>
          <a:p>
            <a:r>
              <a:rPr lang="en-US" sz="2400" dirty="0"/>
              <a:t>God wants me to be happy =/= God </a:t>
            </a:r>
            <a:r>
              <a:rPr lang="en-US" sz="2400" i="1" dirty="0">
                <a:solidFill>
                  <a:srgbClr val="FF0000"/>
                </a:solidFill>
              </a:rPr>
              <a:t>just</a:t>
            </a:r>
            <a:r>
              <a:rPr lang="en-US" sz="2400" dirty="0"/>
              <a:t> wants me to be happy</a:t>
            </a:r>
          </a:p>
          <a:p>
            <a:r>
              <a:rPr lang="en-US" sz="2400" dirty="0"/>
              <a:t>His desire for our happiness is not unconditional</a:t>
            </a:r>
          </a:p>
          <a:p>
            <a:r>
              <a:rPr lang="en-US" sz="2400" dirty="0"/>
              <a:t>God doesn’t care how happy sin makes you… He still hates it, and would prefer you mourn</a:t>
            </a:r>
          </a:p>
          <a:p>
            <a:r>
              <a:rPr lang="en-US" sz="2400" dirty="0"/>
              <a:t>You don’t get closer to God by doing the things </a:t>
            </a:r>
            <a:r>
              <a:rPr lang="en-US" sz="2400" i="1" dirty="0"/>
              <a:t>you</a:t>
            </a:r>
            <a:r>
              <a:rPr lang="en-US" sz="2400" dirty="0"/>
              <a:t> want.</a:t>
            </a:r>
          </a:p>
          <a:p>
            <a:endParaRPr lang="en-US" sz="2400" dirty="0"/>
          </a:p>
          <a:p>
            <a:r>
              <a:rPr lang="en-US" sz="2400" dirty="0"/>
              <a:t>God wants you to be more than happy…to experience true happiness.</a:t>
            </a:r>
          </a:p>
        </p:txBody>
      </p:sp>
    </p:spTree>
    <p:extLst>
      <p:ext uri="{BB962C8B-B14F-4D97-AF65-F5344CB8AC3E}">
        <p14:creationId xmlns:p14="http://schemas.microsoft.com/office/powerpoint/2010/main" val="39667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BC09-DF4A-4906-873F-EAD04CBB2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KEYS TO HAPPINESS IS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3971-143A-462E-A3D8-D61998A73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1250" indent="-514350">
              <a:buFont typeface="+mj-lt"/>
              <a:buAutoNum type="arabicPeriod"/>
            </a:pPr>
            <a:r>
              <a:rPr lang="en-US" sz="2800" dirty="0"/>
              <a:t>Having stuff (</a:t>
            </a:r>
            <a:r>
              <a:rPr lang="en-US" sz="2800" dirty="0" err="1"/>
              <a:t>Ecc</a:t>
            </a:r>
            <a:r>
              <a:rPr lang="en-US" sz="2800" dirty="0"/>
              <a:t>. 1-2; I Tim. 6:9-10)</a:t>
            </a:r>
          </a:p>
          <a:p>
            <a:pPr marL="551250" indent="-514350">
              <a:buFont typeface="+mj-lt"/>
              <a:buAutoNum type="arabicPeriod"/>
            </a:pPr>
            <a:r>
              <a:rPr lang="en-US" sz="2800" dirty="0"/>
              <a:t>Lustful love (Judg. 16:16; Prov. 5:3-14; 6:32)</a:t>
            </a:r>
          </a:p>
          <a:p>
            <a:pPr marL="551250" indent="-514350">
              <a:buFont typeface="+mj-lt"/>
              <a:buAutoNum type="arabicPeriod"/>
            </a:pPr>
            <a:r>
              <a:rPr lang="en-US" sz="2800" dirty="0"/>
              <a:t>Avoiding pain and trouble (Mt. 5:10-12; Jam. 5:10-11)</a:t>
            </a:r>
          </a:p>
          <a:p>
            <a:pPr marL="551250" indent="-514350">
              <a:buFont typeface="+mj-lt"/>
              <a:buAutoNum type="arabicPeriod"/>
            </a:pPr>
            <a:r>
              <a:rPr lang="en-US" sz="2800" dirty="0"/>
              <a:t>Here and now (Mt. 5:2-12; Lk. 6:20-26)</a:t>
            </a:r>
          </a:p>
        </p:txBody>
      </p:sp>
    </p:spTree>
    <p:extLst>
      <p:ext uri="{BB962C8B-B14F-4D97-AF65-F5344CB8AC3E}">
        <p14:creationId xmlns:p14="http://schemas.microsoft.com/office/powerpoint/2010/main" val="14551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126E-7B69-40A4-A9F6-AA26416A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HAPPINESS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E9E2-CFA4-4EEC-99BB-D729935E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life lived in wisdom from above (Prov. 3:13,18)</a:t>
            </a:r>
          </a:p>
          <a:p>
            <a:r>
              <a:rPr lang="en-US" sz="2400" dirty="0"/>
              <a:t>A life lived in fear / obedience (Ps. 128:1-2; </a:t>
            </a:r>
            <a:r>
              <a:rPr lang="en-US" sz="2400" dirty="0" err="1"/>
              <a:t>Ecc</a:t>
            </a:r>
            <a:r>
              <a:rPr lang="en-US" sz="2400" dirty="0"/>
              <a:t>. 12:13-14; Rom. 14:22; Jam. 1:25)</a:t>
            </a:r>
          </a:p>
          <a:p>
            <a:r>
              <a:rPr lang="en-US" sz="2400" dirty="0"/>
              <a:t>In heaven rather than on earth (Lk. 14:12-14; Mt. 5:10-12; Jam. 1:12; Rev. 22:14)</a:t>
            </a:r>
          </a:p>
          <a:p>
            <a:r>
              <a:rPr lang="en-US" sz="2400" dirty="0"/>
              <a:t>In a relationship with God (I Pet. 3:14…4:14; Phil. 1:23; 3:8; 4:11-13)</a:t>
            </a:r>
          </a:p>
        </p:txBody>
      </p:sp>
    </p:spTree>
    <p:extLst>
      <p:ext uri="{BB962C8B-B14F-4D97-AF65-F5344CB8AC3E}">
        <p14:creationId xmlns:p14="http://schemas.microsoft.com/office/powerpoint/2010/main" val="18650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E8B826"/>
      </a:accent1>
      <a:accent2>
        <a:srgbClr val="E2CA72"/>
      </a:accent2>
      <a:accent3>
        <a:srgbClr val="BD723B"/>
      </a:accent3>
      <a:accent4>
        <a:srgbClr val="AE9376"/>
      </a:accent4>
      <a:accent5>
        <a:srgbClr val="A77F41"/>
      </a:accent5>
      <a:accent6>
        <a:srgbClr val="A1AE79"/>
      </a:accent6>
      <a:hlink>
        <a:srgbClr val="F1D06A"/>
      </a:hlink>
      <a:folHlink>
        <a:srgbClr val="EDDCA8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D5CBAF11-69B7-47EA-BC01-41F77058C2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93</TotalTime>
  <Words>751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Calisto MT</vt:lpstr>
      <vt:lpstr>Trebuchet MS</vt:lpstr>
      <vt:lpstr>Wingdings 2</vt:lpstr>
      <vt:lpstr>Slate</vt:lpstr>
      <vt:lpstr>GOD WANTS YOU TO BE HAPPY</vt:lpstr>
      <vt:lpstr>GOD WANTS YOU TO BE HAPPY</vt:lpstr>
      <vt:lpstr>GOD WANTS YOU TO BE HAPPY</vt:lpstr>
      <vt:lpstr>OR DOES HE?</vt:lpstr>
      <vt:lpstr>OR DOES HE?</vt:lpstr>
      <vt:lpstr>OR DOES HE?</vt:lpstr>
      <vt:lpstr>Conclusions…</vt:lpstr>
      <vt:lpstr>THE KEYS TO HAPPINESS IS NOT…</vt:lpstr>
      <vt:lpstr>FINDING HAPPINESS</vt:lpstr>
      <vt:lpstr>HAPPINESS IS BEING FORGIVEN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WANTS YOU TO BE HAPPY</dc:title>
  <dc:creator>Jared Hagan</dc:creator>
  <cp:lastModifiedBy>springschurchofchrist@gmail.com</cp:lastModifiedBy>
  <cp:revision>5</cp:revision>
  <dcterms:created xsi:type="dcterms:W3CDTF">2018-11-25T04:47:00Z</dcterms:created>
  <dcterms:modified xsi:type="dcterms:W3CDTF">2018-11-25T15:24:29Z</dcterms:modified>
</cp:coreProperties>
</file>