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6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8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9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F3F5D-A0C6-4DE3-B8E5-4D02C2359B3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B3D-7013-4CBE-8A44-8368F04D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2401967"/>
            <a:ext cx="73571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KING</a:t>
            </a:r>
          </a:p>
        </p:txBody>
      </p:sp>
    </p:spTree>
    <p:extLst>
      <p:ext uri="{BB962C8B-B14F-4D97-AF65-F5344CB8AC3E}">
        <p14:creationId xmlns:p14="http://schemas.microsoft.com/office/powerpoint/2010/main" val="294178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359169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36227" y="1513383"/>
            <a:ext cx="8237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Ruler who answers to none.  Not elected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Protector of the people – ensuring justice and security</a:t>
            </a:r>
          </a:p>
        </p:txBody>
      </p:sp>
    </p:spTree>
    <p:extLst>
      <p:ext uri="{BB962C8B-B14F-4D97-AF65-F5344CB8AC3E}">
        <p14:creationId xmlns:p14="http://schemas.microsoft.com/office/powerpoint/2010/main" val="20440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359169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HISTORY OF KINGS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36227" y="1513383"/>
            <a:ext cx="82379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Bad times when they had no king (Judg. 18:1; 21:25)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The people demand a king (I Sam. 8:5) not realizing they were rejecting God as their king (I Sam. 8:7)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Samuel warns of the nature of a king (I Sam. 8:10-18; Lk. 22:25)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  			    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Still… they wanted a king!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71378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HISTORY OF KINGS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53004" y="973753"/>
            <a:ext cx="8237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Oppressive kings – Solomon, Rehoboam,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Unrighteous kings who led the people from God (Jeroboam – I Kings 12:25-33; 14:16; 15:30,34; 16:2)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Unjust kings who stole and murdered (Ahab – I Kings 21)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Kings who brought plagues and disease on the people (David – II Sam. 24:1-15)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Good kings…who went bad (David, Solomon, Hezekiah, Asa,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  			    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Still… they wanted a king!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71378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HISTORY OF KINGS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53004" y="973753"/>
            <a:ext cx="8237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When God took their kings from them, He told them a king was coming.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They waited 600 years without a king.</a:t>
            </a: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  			    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Still… they wanted a king!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3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71378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JESUS: THE 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53004" y="973753"/>
            <a:ext cx="823799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Announced at birth (Mt. 2:2)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Declared at the beginning of His ministry (John 1:46-49)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Attempt to make Him king (John 6:1-15)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Declared as He entered Jerusalem (John 12:12-19)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  			</a:t>
            </a:r>
          </a:p>
        </p:txBody>
      </p:sp>
    </p:spTree>
    <p:extLst>
      <p:ext uri="{BB962C8B-B14F-4D97-AF65-F5344CB8AC3E}">
        <p14:creationId xmlns:p14="http://schemas.microsoft.com/office/powerpoint/2010/main" val="110415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71378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JESUS: THE GREAT 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53004" y="973753"/>
            <a:ext cx="82379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Oppressive?  (Mt. 11:28-30; 21:5)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Unrighteous? (I Pet. 2:22; John 14:6)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Unjust murderer? (Lk. 7:12-16)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Brought plagues and disease on the people?  (Mt. 4:23-24)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Unstable in his ways?  (Heb. 13:8)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164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71378"/>
            <a:ext cx="735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JESUS: THE GREAT 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D191D-744A-45B1-B809-EA82EB4F7F10}"/>
              </a:ext>
            </a:extLst>
          </p:cNvPr>
          <p:cNvSpPr txBox="1"/>
          <p:nvPr/>
        </p:nvSpPr>
        <p:spPr>
          <a:xfrm>
            <a:off x="453004" y="973753"/>
            <a:ext cx="823799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John 19:1-6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John 19:14-16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John 19:17-22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Luke 23:37 – Save yourself if you are king…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but He was saving us!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		Luke 14:31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				He knew what it would take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				He knew he would win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  			</a:t>
            </a:r>
          </a:p>
        </p:txBody>
      </p:sp>
    </p:spTree>
    <p:extLst>
      <p:ext uri="{BB962C8B-B14F-4D97-AF65-F5344CB8AC3E}">
        <p14:creationId xmlns:p14="http://schemas.microsoft.com/office/powerpoint/2010/main" val="144911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2E20-CE74-4094-AD8D-6D9DF2D1E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C6E7-2F1B-45ED-A13D-2CA478E59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C9DB-B4C8-4609-BE7D-1E5916D9A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60BC46-81CC-4F2B-879B-5A0FDC972800}"/>
              </a:ext>
            </a:extLst>
          </p:cNvPr>
          <p:cNvSpPr txBox="1"/>
          <p:nvPr/>
        </p:nvSpPr>
        <p:spPr>
          <a:xfrm>
            <a:off x="893427" y="1030288"/>
            <a:ext cx="7357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“Behold, your King!”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erlin Sans FB Demi" panose="020E0802020502020306" pitchFamily="34" charset="0"/>
              </a:rPr>
              <a:t>John 19:14</a:t>
            </a:r>
          </a:p>
        </p:txBody>
      </p:sp>
    </p:spTree>
    <p:extLst>
      <p:ext uri="{BB962C8B-B14F-4D97-AF65-F5344CB8AC3E}">
        <p14:creationId xmlns:p14="http://schemas.microsoft.com/office/powerpoint/2010/main" val="28061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325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5</cp:revision>
  <dcterms:created xsi:type="dcterms:W3CDTF">2018-11-11T06:11:08Z</dcterms:created>
  <dcterms:modified xsi:type="dcterms:W3CDTF">2018-11-11T06:47:47Z</dcterms:modified>
</cp:coreProperties>
</file>