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2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2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33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89556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91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10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95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2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6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6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7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7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7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8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533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41F4B-A21A-45B1-AC1A-9864938AD9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TO YOUR FAITH…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DB9D9-E759-4B80-B824-0C7BE6483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18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11D-251F-41FB-A460-EB2BEB8210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TO YOUR FAITH…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40FA30-001A-4703-A3D8-B156CED7D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552" y="700329"/>
            <a:ext cx="6620968" cy="1254305"/>
          </a:xfrm>
        </p:spPr>
        <p:txBody>
          <a:bodyPr>
            <a:normAutofit/>
          </a:bodyPr>
          <a:lstStyle/>
          <a:p>
            <a:r>
              <a:rPr lang="en-US" sz="3200" dirty="0"/>
              <a:t>Motivations for growth</a:t>
            </a:r>
          </a:p>
          <a:p>
            <a:r>
              <a:rPr lang="en-US" sz="3200" cap="none" dirty="0"/>
              <a:t>(Pt. 2)</a:t>
            </a:r>
          </a:p>
        </p:txBody>
      </p:sp>
    </p:spTree>
    <p:extLst>
      <p:ext uri="{BB962C8B-B14F-4D97-AF65-F5344CB8AC3E}">
        <p14:creationId xmlns:p14="http://schemas.microsoft.com/office/powerpoint/2010/main" val="207635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87418-C41E-4FD6-978E-B8289B78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457954" cy="1400530"/>
          </a:xfrm>
        </p:spPr>
        <p:txBody>
          <a:bodyPr/>
          <a:lstStyle/>
          <a:p>
            <a:r>
              <a:rPr lang="en-US" sz="4000" dirty="0"/>
              <a:t>MOTIVATIONS:</a:t>
            </a:r>
            <a:br>
              <a:rPr lang="en-US" sz="4000" dirty="0"/>
            </a:br>
            <a:r>
              <a:rPr lang="en-US" sz="3600" dirty="0"/>
              <a:t>THE PURIFICATION OF OUR SINS (9)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1D0EF-D033-4665-A8E6-04EA71C25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Why this matters</a:t>
            </a:r>
          </a:p>
          <a:p>
            <a:r>
              <a:rPr lang="en-US" sz="2800" dirty="0"/>
              <a:t>We’ve been cleansed (Acts 22:16; Eph. 5:26; </a:t>
            </a:r>
            <a:r>
              <a:rPr lang="en-US" sz="2800" b="1" dirty="0"/>
              <a:t>Heb. 9:14; I John 1:7</a:t>
            </a:r>
            <a:r>
              <a:rPr lang="en-US" sz="2800" dirty="0"/>
              <a:t>)</a:t>
            </a:r>
          </a:p>
          <a:p>
            <a:r>
              <a:rPr lang="en-US" sz="2800" dirty="0"/>
              <a:t>We’ve been made alive to God… how can we not pursue Him? (Rom. 6:11-14,20-23; II Cor. 5:14-15)</a:t>
            </a:r>
          </a:p>
        </p:txBody>
      </p:sp>
    </p:spTree>
    <p:extLst>
      <p:ext uri="{BB962C8B-B14F-4D97-AF65-F5344CB8AC3E}">
        <p14:creationId xmlns:p14="http://schemas.microsoft.com/office/powerpoint/2010/main" val="419934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87418-C41E-4FD6-978E-B8289B78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457954" cy="1400530"/>
          </a:xfrm>
        </p:spPr>
        <p:txBody>
          <a:bodyPr/>
          <a:lstStyle/>
          <a:p>
            <a:r>
              <a:rPr lang="en-US" sz="4000" dirty="0"/>
              <a:t>MOTIVATIONS:</a:t>
            </a:r>
            <a:br>
              <a:rPr lang="en-US" sz="4000" dirty="0"/>
            </a:br>
            <a:r>
              <a:rPr lang="en-US" sz="3600" dirty="0"/>
              <a:t>MAKE CERTAIN (10)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1D0EF-D033-4665-A8E6-04EA71C25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Being confident that God wants us / that we belong / are saved</a:t>
            </a:r>
          </a:p>
          <a:p>
            <a:r>
              <a:rPr lang="en-US" sz="2800" dirty="0"/>
              <a:t>Hebrews 6:11 – diligent for assurance</a:t>
            </a:r>
          </a:p>
          <a:p>
            <a:r>
              <a:rPr lang="en-US" sz="2800" dirty="0"/>
              <a:t>The way we can confidently know (I John 3:18-22; 4:17)</a:t>
            </a:r>
          </a:p>
        </p:txBody>
      </p:sp>
    </p:spTree>
    <p:extLst>
      <p:ext uri="{BB962C8B-B14F-4D97-AF65-F5344CB8AC3E}">
        <p14:creationId xmlns:p14="http://schemas.microsoft.com/office/powerpoint/2010/main" val="49560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87418-C41E-4FD6-978E-B8289B78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457954" cy="1400530"/>
          </a:xfrm>
        </p:spPr>
        <p:txBody>
          <a:bodyPr/>
          <a:lstStyle/>
          <a:p>
            <a:r>
              <a:rPr lang="en-US" sz="4000" dirty="0"/>
              <a:t>MOTIVATIONS:</a:t>
            </a:r>
            <a:br>
              <a:rPr lang="en-US" sz="4000" dirty="0"/>
            </a:br>
            <a:r>
              <a:rPr lang="en-US" sz="3600" dirty="0"/>
              <a:t>NEVER STUMBLE (10)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1D0EF-D033-4665-A8E6-04EA71C25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Psalm 37:23-24 – when he falls</a:t>
            </a:r>
          </a:p>
          <a:p>
            <a:r>
              <a:rPr lang="en-US" sz="2800" dirty="0"/>
              <a:t>Micah 7:8 – though I fall</a:t>
            </a:r>
          </a:p>
          <a:p>
            <a:r>
              <a:rPr lang="en-US" sz="2800" dirty="0"/>
              <a:t>I Peter 1:5 – protected</a:t>
            </a:r>
          </a:p>
          <a:p>
            <a:r>
              <a:rPr lang="en-US" sz="2800" dirty="0"/>
              <a:t>Luke 6:47-49 – in the storm</a:t>
            </a:r>
          </a:p>
          <a:p>
            <a:r>
              <a:rPr lang="en-US" sz="2800" dirty="0"/>
              <a:t>Romans 8:31-39 </a:t>
            </a:r>
          </a:p>
          <a:p>
            <a:r>
              <a:rPr lang="en-US" sz="2800" dirty="0"/>
              <a:t>Psalm 121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981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87418-C41E-4FD6-978E-B8289B78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457954" cy="1400530"/>
          </a:xfrm>
        </p:spPr>
        <p:txBody>
          <a:bodyPr/>
          <a:lstStyle/>
          <a:p>
            <a:r>
              <a:rPr lang="en-US" sz="4000" dirty="0"/>
              <a:t>MOTIVATIONS:</a:t>
            </a:r>
            <a:br>
              <a:rPr lang="en-US" sz="4000" dirty="0"/>
            </a:br>
            <a:r>
              <a:rPr lang="en-US" sz="3600" dirty="0"/>
              <a:t>ABUNDANT ENTRANCE SUPPLIED (11)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1D0EF-D033-4665-A8E6-04EA71C25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Entrance (Rev. 22:14; Mt. 25:34; II Tim. 4:8; Rev. 3:21)</a:t>
            </a:r>
          </a:p>
          <a:p>
            <a:r>
              <a:rPr lang="en-US" sz="2800" dirty="0"/>
              <a:t>Supplied, not earned</a:t>
            </a:r>
          </a:p>
          <a:p>
            <a:r>
              <a:rPr lang="en-US" sz="2800" dirty="0"/>
              <a:t>Abundant!</a:t>
            </a:r>
          </a:p>
          <a:p>
            <a:endParaRPr lang="en-US" sz="2800" dirty="0"/>
          </a:p>
          <a:p>
            <a:endParaRPr lang="en-US" sz="26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516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87418-C41E-4FD6-978E-B8289B78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457954" cy="1400530"/>
          </a:xfrm>
        </p:spPr>
        <p:txBody>
          <a:bodyPr/>
          <a:lstStyle/>
          <a:p>
            <a:r>
              <a:rPr lang="en-US" sz="4000" dirty="0"/>
              <a:t>MOTIVATIONS: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1D0EF-D033-4665-A8E6-04EA71C25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Being useful</a:t>
            </a:r>
          </a:p>
          <a:p>
            <a:r>
              <a:rPr lang="en-US" sz="2800" dirty="0"/>
              <a:t>The purification of our former sins</a:t>
            </a:r>
          </a:p>
          <a:p>
            <a:r>
              <a:rPr lang="en-US" sz="2800" dirty="0"/>
              <a:t>Making certain</a:t>
            </a:r>
          </a:p>
          <a:p>
            <a:r>
              <a:rPr lang="en-US" sz="2800" dirty="0"/>
              <a:t>Never stumbling</a:t>
            </a:r>
          </a:p>
          <a:p>
            <a:r>
              <a:rPr lang="en-US" sz="2800" dirty="0"/>
              <a:t>Entrance abundantly supplied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081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030A4-96A5-4C08-80AE-35D5938A3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23076"/>
          </a:xfrm>
        </p:spPr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FD608-E173-4604-9FEF-2C8368A70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375795"/>
            <a:ext cx="6711654" cy="48726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9158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030A4-96A5-4C08-80AE-35D5938A3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23076"/>
          </a:xfrm>
        </p:spPr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FD608-E173-4604-9FEF-2C8368A70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375795"/>
            <a:ext cx="6711654" cy="48726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Moral Excellence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41619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030A4-96A5-4C08-80AE-35D5938A3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23076"/>
          </a:xfrm>
        </p:spPr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FD608-E173-4604-9FEF-2C8368A70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375795"/>
            <a:ext cx="6711654" cy="48726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Moral Excellence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96107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030A4-96A5-4C08-80AE-35D5938A3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23076"/>
          </a:xfrm>
        </p:spPr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FD608-E173-4604-9FEF-2C8368A70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375795"/>
            <a:ext cx="6711654" cy="48726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Moral Excellence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Self-Control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2026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030A4-96A5-4C08-80AE-35D5938A3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23076"/>
          </a:xfrm>
        </p:spPr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FD608-E173-4604-9FEF-2C8368A70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375795"/>
            <a:ext cx="6711654" cy="48726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Moral Excellence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Self-Control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Perseverance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93321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030A4-96A5-4C08-80AE-35D5938A3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23076"/>
          </a:xfrm>
        </p:spPr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FD608-E173-4604-9FEF-2C8368A70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375795"/>
            <a:ext cx="6711654" cy="48726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Moral Excellence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Self-Control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Perseverance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Godliness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7837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030A4-96A5-4C08-80AE-35D5938A3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23076"/>
          </a:xfrm>
        </p:spPr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FD608-E173-4604-9FEF-2C8368A70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375795"/>
            <a:ext cx="6711654" cy="48726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Moral Excellence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Self-Control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Perseverance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Godliness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Brotherly Kindness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28617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030A4-96A5-4C08-80AE-35D5938A3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23076"/>
          </a:xfrm>
        </p:spPr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FD608-E173-4604-9FEF-2C8368A70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375795"/>
            <a:ext cx="6711654" cy="48726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Moral Excellence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Self-Control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Perseverance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Godliness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Brotherly Kindness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1549962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695</TotalTime>
  <Words>270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ADD TO YOUR FAITH…</vt:lpstr>
      <vt:lpstr>ADD TO YOUR FAITH</vt:lpstr>
      <vt:lpstr>ADD TO YOUR FAITH</vt:lpstr>
      <vt:lpstr>ADD TO YOUR FAITH</vt:lpstr>
      <vt:lpstr>ADD TO YOUR FAITH</vt:lpstr>
      <vt:lpstr>ADD TO YOUR FAITH</vt:lpstr>
      <vt:lpstr>ADD TO YOUR FAITH</vt:lpstr>
      <vt:lpstr>ADD TO YOUR FAITH</vt:lpstr>
      <vt:lpstr>ADD TO YOUR FAITH</vt:lpstr>
      <vt:lpstr>ADD TO YOUR FAITH…</vt:lpstr>
      <vt:lpstr>MOTIVATIONS: THE PURIFICATION OF OUR SINS (9)</vt:lpstr>
      <vt:lpstr>MOTIVATIONS: MAKE CERTAIN (10)</vt:lpstr>
      <vt:lpstr>MOTIVATIONS: NEVER STUMBLE (10)</vt:lpstr>
      <vt:lpstr>MOTIVATIONS: ABUNDANT ENTRANCE SUPPLIED (11)</vt:lpstr>
      <vt:lpstr>MOTIVATIONS: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TO YOUR FAITH…</dc:title>
  <dc:creator>Jared Hagan</dc:creator>
  <cp:lastModifiedBy>Jared Hagan</cp:lastModifiedBy>
  <cp:revision>3</cp:revision>
  <dcterms:created xsi:type="dcterms:W3CDTF">2018-11-03T18:18:48Z</dcterms:created>
  <dcterms:modified xsi:type="dcterms:W3CDTF">2018-11-04T05:53:59Z</dcterms:modified>
</cp:coreProperties>
</file>