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14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9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45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0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5539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9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30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8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44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2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02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8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2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7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4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52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13AB-4A42-410D-A2DB-24585DF2D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273" y="1160864"/>
            <a:ext cx="6311362" cy="1646302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C3666-8112-4C50-B220-FDD2166391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588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ADB95-0BCB-4F60-AD14-710DB063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ADD TO YOUR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C8632-FA64-44A5-A076-2844BA92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60352"/>
            <a:ext cx="6347714" cy="4966283"/>
          </a:xfrm>
        </p:spPr>
        <p:txBody>
          <a:bodyPr>
            <a:normAutofit/>
          </a:bodyPr>
          <a:lstStyle/>
          <a:p>
            <a:r>
              <a:rPr lang="en-US" sz="2800" dirty="0"/>
              <a:t>Growth</a:t>
            </a:r>
          </a:p>
          <a:p>
            <a:r>
              <a:rPr lang="en-US" sz="2800" dirty="0"/>
              <a:t>Diligence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Moral excellence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Knowledge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Self-Control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Perseverance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Godliness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Brotherly 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19194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13AB-4A42-410D-A2DB-24585DF2D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273" y="1160864"/>
            <a:ext cx="6311362" cy="1646302"/>
          </a:xfrm>
        </p:spPr>
        <p:txBody>
          <a:bodyPr/>
          <a:lstStyle/>
          <a:p>
            <a:r>
              <a:rPr lang="en-US" dirty="0"/>
              <a:t>ADD TO YOUR FAITH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C3666-8112-4C50-B220-FDD216639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947294"/>
          </a:xfrm>
        </p:spPr>
        <p:txBody>
          <a:bodyPr>
            <a:normAutofit/>
          </a:bodyPr>
          <a:lstStyle/>
          <a:p>
            <a:r>
              <a:rPr lang="en-US" sz="2800" dirty="0"/>
              <a:t>MOTIVATIONS FOR GROWTH:</a:t>
            </a:r>
          </a:p>
          <a:p>
            <a:r>
              <a:rPr lang="en-US" sz="2800" dirty="0"/>
              <a:t>BEING FRUITFUL AND USEFUL</a:t>
            </a:r>
          </a:p>
          <a:p>
            <a:r>
              <a:rPr lang="en-US" sz="2800" dirty="0"/>
              <a:t>(II Pet. 1:8)</a:t>
            </a:r>
          </a:p>
        </p:txBody>
      </p:sp>
    </p:spTree>
    <p:extLst>
      <p:ext uri="{BB962C8B-B14F-4D97-AF65-F5344CB8AC3E}">
        <p14:creationId xmlns:p14="http://schemas.microsoft.com/office/powerpoint/2010/main" val="34631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309-5570-436A-BF80-22D4F3D6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8173"/>
            <a:ext cx="6596544" cy="1569673"/>
          </a:xfrm>
        </p:spPr>
        <p:txBody>
          <a:bodyPr>
            <a:normAutofit/>
          </a:bodyPr>
          <a:lstStyle/>
          <a:p>
            <a:r>
              <a:rPr lang="en-US" sz="4000" dirty="0"/>
              <a:t>Can’t God use anyone, including the wicked?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141F-5CBB-4F74-B034-3884950C7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Yes He can (Rom. 9:17).  But not every tool is one you want to be.</a:t>
            </a:r>
          </a:p>
          <a:p>
            <a:r>
              <a:rPr lang="en-US" sz="2800" dirty="0"/>
              <a:t>Do you want to be Pharaoh or Moses?</a:t>
            </a:r>
          </a:p>
        </p:txBody>
      </p:sp>
    </p:spTree>
    <p:extLst>
      <p:ext uri="{BB962C8B-B14F-4D97-AF65-F5344CB8AC3E}">
        <p14:creationId xmlns:p14="http://schemas.microsoft.com/office/powerpoint/2010/main" val="3097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156B1-EFFD-4149-ABDF-9FB0731D3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USELESS OR UNFRUITFUL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835E-FE15-4A3C-BBDD-46DD0A34D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51963"/>
            <a:ext cx="6347714" cy="4907559"/>
          </a:xfrm>
        </p:spPr>
        <p:txBody>
          <a:bodyPr>
            <a:normAutofit/>
          </a:bodyPr>
          <a:lstStyle/>
          <a:p>
            <a:r>
              <a:rPr lang="en-US" sz="2800" dirty="0"/>
              <a:t>Being useless is awful</a:t>
            </a:r>
          </a:p>
          <a:p>
            <a:r>
              <a:rPr lang="en-US" sz="2800" dirty="0"/>
              <a:t>I don’t want to be spiritually useless (I Tim. 5:13; Mt. 25:26)</a:t>
            </a:r>
          </a:p>
          <a:p>
            <a:r>
              <a:rPr lang="en-US" sz="2800" dirty="0"/>
              <a:t>We can easily be spiritually useless / unfruitful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Useless arguments (II Tim. 2:14)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Useless faith (Jam. 2:20)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Useless wisdom (I Cor. 3:20)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Useless all together (Titus 1:16; Rom. 3:9-18)… more than useless </a:t>
            </a:r>
            <a:r>
              <a:rPr lang="en-US" sz="2400"/>
              <a:t>(Mt. </a:t>
            </a:r>
            <a:r>
              <a:rPr lang="en-US" sz="2400" dirty="0"/>
              <a:t>12:30)</a:t>
            </a:r>
          </a:p>
        </p:txBody>
      </p:sp>
    </p:spTree>
    <p:extLst>
      <p:ext uri="{BB962C8B-B14F-4D97-AF65-F5344CB8AC3E}">
        <p14:creationId xmlns:p14="http://schemas.microsoft.com/office/powerpoint/2010/main" val="323138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7C5B1-2C58-4668-B77B-E01BB6356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AND FRUITFUL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9F41D-3DB3-4B2D-AE9B-CE913474E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560352"/>
            <a:ext cx="6347714" cy="4790114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Prepared for every good work (II Tim. 2:21)</a:t>
            </a:r>
          </a:p>
          <a:p>
            <a:r>
              <a:rPr lang="en-US" sz="2400" dirty="0"/>
              <a:t>Necessary to pleasing God (Heb. 6:7-8; John 15:1-2)</a:t>
            </a:r>
          </a:p>
          <a:p>
            <a:r>
              <a:rPr lang="en-US" sz="2400" dirty="0"/>
              <a:t>Being the good soil (Mt. 13:23)</a:t>
            </a:r>
          </a:p>
          <a:p>
            <a:r>
              <a:rPr lang="en-US" sz="2400" dirty="0"/>
              <a:t>A blessed command (Rom. 12:11)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Eph. 4:11-16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Jam. 1:27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Mt. 25:35-40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Lk. 4:19-20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Mt. 5:14-16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John 15:8</a:t>
            </a:r>
          </a:p>
        </p:txBody>
      </p:sp>
    </p:spTree>
    <p:extLst>
      <p:ext uri="{BB962C8B-B14F-4D97-AF65-F5344CB8AC3E}">
        <p14:creationId xmlns:p14="http://schemas.microsoft.com/office/powerpoint/2010/main" val="140112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85C8B-49C5-49AB-9A98-8E868511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66" y="1994482"/>
            <a:ext cx="6347713" cy="2466363"/>
          </a:xfrm>
        </p:spPr>
        <p:txBody>
          <a:bodyPr/>
          <a:lstStyle/>
          <a:p>
            <a:r>
              <a:rPr lang="en-US" dirty="0"/>
              <a:t>Why be diligent to add to your faith?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To be useful and fruitful!</a:t>
            </a:r>
          </a:p>
        </p:txBody>
      </p:sp>
    </p:spTree>
    <p:extLst>
      <p:ext uri="{BB962C8B-B14F-4D97-AF65-F5344CB8AC3E}">
        <p14:creationId xmlns:p14="http://schemas.microsoft.com/office/powerpoint/2010/main" val="23707114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218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Trebuchet MS</vt:lpstr>
      <vt:lpstr>Wingdings 3</vt:lpstr>
      <vt:lpstr>Facet</vt:lpstr>
      <vt:lpstr>ADD TO YOUR FAITH</vt:lpstr>
      <vt:lpstr>ADD TO YOUR FAITH</vt:lpstr>
      <vt:lpstr>ADD TO YOUR FAITH</vt:lpstr>
      <vt:lpstr>Can’t God use anyone, including the wicked?</vt:lpstr>
      <vt:lpstr>NOT USELESS OR UNFRUITFUL</vt:lpstr>
      <vt:lpstr>USEFUL AND FRUITFUL</vt:lpstr>
      <vt:lpstr>Why be diligent to add to your faith?  To be useful and fruitful!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YOUR FAITH</dc:title>
  <dc:creator>Jared Hagan</dc:creator>
  <cp:lastModifiedBy>springschurchofchrist@gmail.com</cp:lastModifiedBy>
  <cp:revision>4</cp:revision>
  <dcterms:created xsi:type="dcterms:W3CDTF">2018-10-07T06:09:53Z</dcterms:created>
  <dcterms:modified xsi:type="dcterms:W3CDTF">2018-10-07T18:34:03Z</dcterms:modified>
</cp:coreProperties>
</file>