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0" r:id="rId3"/>
    <p:sldId id="259" r:id="rId4"/>
    <p:sldId id="258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A12AC79A-9B91-4C67-93A2-9111C34762E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08D0E86B-B3AC-41B0-9610-8C2A8ADDB0B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>
                <a:extLst>
                  <a:ext uri="{FF2B5EF4-FFF2-40B4-BE49-F238E27FC236}">
                    <a16:creationId xmlns:a16="http://schemas.microsoft.com/office/drawing/2014/main" id="{380DC30A-9AD9-4F31-A9CD-339AFF08A76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>
                <a:extLst>
                  <a:ext uri="{FF2B5EF4-FFF2-40B4-BE49-F238E27FC236}">
                    <a16:creationId xmlns:a16="http://schemas.microsoft.com/office/drawing/2014/main" id="{5B3A0283-5311-41F9-A1FF-8511BBDA684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id="{7DF46BAD-2543-4134-ACA2-267B15DBEC0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>
                <a:extLst>
                  <a:ext uri="{FF2B5EF4-FFF2-40B4-BE49-F238E27FC236}">
                    <a16:creationId xmlns:a16="http://schemas.microsoft.com/office/drawing/2014/main" id="{277D58A8-811D-43CC-96FE-7ED3367C20D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>
                <a:extLst>
                  <a:ext uri="{FF2B5EF4-FFF2-40B4-BE49-F238E27FC236}">
                    <a16:creationId xmlns:a16="http://schemas.microsoft.com/office/drawing/2014/main" id="{22CDEC06-0794-47D6-87C4-27616C60E67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C72826A0-A4D1-40D7-860E-2817F1E3F4B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11A4B1D3-24C0-462A-8FA7-28450050420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639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39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2255C4DB-0824-48D0-92D8-C27FAB1EB30F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939C5112-968E-4752-B9A3-985BF89D59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4BB60337-39AE-4F0F-98E2-BA43A387E5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CDB28F4-2693-44A2-BD1B-A5280BC919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6743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10BF75E-21A7-42B2-800F-702E9D825C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3EB3855-5EF4-48B9-9E6A-EF0F5A43446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F1732B-4194-4B12-9DF9-646C9067C1D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665C62B5-AF04-4665-B1AE-F2854CB384D4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82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125080A-B110-4C28-A2DB-A900D89C1A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84782B9-F1D4-4320-9253-17173955A6C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6BA57A-25F9-4D21-8A4F-30C509CC373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87C638B2-42AB-4A83-99EB-47F2990178FA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887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C6C768A-0A47-4E34-BE3C-DE44FEB0AF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1C65C3F-98C5-42C9-AF91-51FA401AB9F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35FBA4-0CD3-4D96-B8FD-15C0AEF46C8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E81BDC8F-0AB0-4A3A-8657-1D821A0CDC57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032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25F70B5-E85D-4058-B3F0-421BF1B238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DC160F9-6B81-4E93-8387-EFA968745A1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8750EF-18D8-4A57-A188-E482B7979F9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F66BB0C4-1022-4315-86A9-4A3CDEBAE003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76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1BBBBBE-1853-4456-A72C-D7F4FF241F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95A671B-F190-40C8-B363-6C067BB14F2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5A64DC-5701-4EC5-8F3F-A2404011F2B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7A585C67-DBB1-472B-9190-377AD27DB268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329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C346D5A1-87E3-4CC3-BC45-7E946C3489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6B11758-6526-405F-A781-E76A9E24941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1F0A3C-E5E3-4A90-B945-CC8571391B3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8F9703D9-5F30-41FC-B551-FFF5AC6C192A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374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88C1427-6DBA-43C3-A833-BF00CF525B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E86992-B249-4D76-BB15-2DB341BF3DB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353649-A604-40AC-BB91-AF60BE0FEDD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436C471A-B21C-4669-88A2-49BC0521DFDD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97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57A8E416-2ED0-441A-BAF0-A45F3E6F6B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71AA527-680D-411F-8D4A-16421FD26C1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915491-2638-4140-951C-468152B81B2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592F9E90-CE5A-47EF-AB2F-B5373DD38025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033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01ED6F9-0CB0-438F-8BB3-D9F59D9DF0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F868CB4-0DB5-44AA-8AF3-D8E12D718DA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3F9263-FC89-4145-8E56-1F37B965E2C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89617BE4-59B0-4B57-8625-73E9468D70D8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715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B0A48BD-CA28-4DF6-A809-0188247B63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44F5B47-EFF7-403B-A23B-9E81B519338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BF9160-B9B7-45FF-889B-E9FE34BAE3D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805F3019-5898-4DE2-B57F-138FF52DD70F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98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6946F0E-BDC2-472E-99DE-D8FC831C3B5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5459A89-C76D-4638-8120-7CC4E5729F2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AD9CDB63-306E-42B9-88CC-0F883382A51A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371227B3-1A20-4D8F-99EB-75F212E7FD3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>
              <a:extLst>
                <a:ext uri="{FF2B5EF4-FFF2-40B4-BE49-F238E27FC236}">
                  <a16:creationId xmlns:a16="http://schemas.microsoft.com/office/drawing/2014/main" id="{32640508-496F-4BDF-AAEC-2B7F0107514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5366" name="Freeform 6">
                <a:extLst>
                  <a:ext uri="{FF2B5EF4-FFF2-40B4-BE49-F238E27FC236}">
                    <a16:creationId xmlns:a16="http://schemas.microsoft.com/office/drawing/2014/main" id="{D24FB87A-7CDC-4484-8F55-10485E34594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367" name="Freeform 7">
                <a:extLst>
                  <a:ext uri="{FF2B5EF4-FFF2-40B4-BE49-F238E27FC236}">
                    <a16:creationId xmlns:a16="http://schemas.microsoft.com/office/drawing/2014/main" id="{504B5453-37FD-42F8-819E-807C5D3EFFA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368" name="Freeform 8">
                <a:extLst>
                  <a:ext uri="{FF2B5EF4-FFF2-40B4-BE49-F238E27FC236}">
                    <a16:creationId xmlns:a16="http://schemas.microsoft.com/office/drawing/2014/main" id="{7E5FEC17-ADB2-47FB-B4AE-776156D7AFC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369" name="Freeform 9">
                <a:extLst>
                  <a:ext uri="{FF2B5EF4-FFF2-40B4-BE49-F238E27FC236}">
                    <a16:creationId xmlns:a16="http://schemas.microsoft.com/office/drawing/2014/main" id="{53E307C9-A46A-4C16-B8F9-109440032DF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370" name="Freeform 10">
                <a:extLst>
                  <a:ext uri="{FF2B5EF4-FFF2-40B4-BE49-F238E27FC236}">
                    <a16:creationId xmlns:a16="http://schemas.microsoft.com/office/drawing/2014/main" id="{CA486C13-BB34-4495-AB3E-40F46463133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5371" name="Freeform 11">
              <a:extLst>
                <a:ext uri="{FF2B5EF4-FFF2-40B4-BE49-F238E27FC236}">
                  <a16:creationId xmlns:a16="http://schemas.microsoft.com/office/drawing/2014/main" id="{7AA0A142-4495-4725-8E49-8BF3F72A0D7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72" name="Freeform 12">
              <a:extLst>
                <a:ext uri="{FF2B5EF4-FFF2-40B4-BE49-F238E27FC236}">
                  <a16:creationId xmlns:a16="http://schemas.microsoft.com/office/drawing/2014/main" id="{1D354733-ADF2-4423-9D2E-ACCC5123131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373" name="Rectangle 13">
            <a:extLst>
              <a:ext uri="{FF2B5EF4-FFF2-40B4-BE49-F238E27FC236}">
                <a16:creationId xmlns:a16="http://schemas.microsoft.com/office/drawing/2014/main" id="{EA3B9582-12F5-43A9-9AC2-56408F49306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5374" name="Rectangle 14">
            <a:extLst>
              <a:ext uri="{FF2B5EF4-FFF2-40B4-BE49-F238E27FC236}">
                <a16:creationId xmlns:a16="http://schemas.microsoft.com/office/drawing/2014/main" id="{3B5007FF-8C59-4372-BC1F-FEF0EC17C59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75" name="Rectangle 15">
            <a:extLst>
              <a:ext uri="{FF2B5EF4-FFF2-40B4-BE49-F238E27FC236}">
                <a16:creationId xmlns:a16="http://schemas.microsoft.com/office/drawing/2014/main" id="{1577E428-7A3E-478D-9708-71A8671974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385507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9955A9F-E337-43E6-B4D0-333F641B7F2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dirty="0">
                <a:latin typeface="Arial Black" pitchFamily="34" charset="0"/>
              </a:rPr>
              <a:t>ADD TO YOUR FAITH…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EE02BCA-BA5E-4E85-98FD-FE89D5D213E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Arial Black" pitchFamily="34" charset="0"/>
              </a:rPr>
              <a:t>GROW IN LOVE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421DDD7-835E-43A1-8801-CB5B62AC08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Arial Black" pitchFamily="34" charset="0"/>
              </a:rPr>
              <a:t>Expand who you love</a:t>
            </a:r>
          </a:p>
          <a:p>
            <a:pPr eaLnBrk="1" hangingPunct="1">
              <a:defRPr/>
            </a:pPr>
            <a:r>
              <a:rPr lang="en-US" dirty="0">
                <a:latin typeface="Arial Black" pitchFamily="34" charset="0"/>
              </a:rPr>
              <a:t>Expand how you love (II </a:t>
            </a:r>
            <a:r>
              <a:rPr lang="en-US" dirty="0" err="1">
                <a:latin typeface="Arial Black" pitchFamily="34" charset="0"/>
              </a:rPr>
              <a:t>Thes</a:t>
            </a:r>
            <a:r>
              <a:rPr lang="en-US" dirty="0">
                <a:latin typeface="Arial Black" pitchFamily="34" charset="0"/>
              </a:rPr>
              <a:t>. 1:3)</a:t>
            </a:r>
          </a:p>
          <a:p>
            <a:pPr eaLnBrk="1" hangingPunct="1">
              <a:defRPr/>
            </a:pPr>
            <a:r>
              <a:rPr lang="en-US" dirty="0">
                <a:latin typeface="Arial Black" pitchFamily="34" charset="0"/>
              </a:rPr>
              <a:t>Expand frequency of love (I Cor. 16:14)</a:t>
            </a:r>
          </a:p>
          <a:p>
            <a:pPr eaLnBrk="1" hangingPunct="1">
              <a:defRPr/>
            </a:pPr>
            <a:r>
              <a:rPr lang="en-US" dirty="0">
                <a:latin typeface="Arial Black" pitchFamily="34" charset="0"/>
              </a:rPr>
              <a:t>In regards to God</a:t>
            </a:r>
          </a:p>
          <a:p>
            <a:pPr lvl="1" eaLnBrk="1" hangingPunct="1">
              <a:defRPr/>
            </a:pPr>
            <a:r>
              <a:rPr lang="en-US" dirty="0">
                <a:latin typeface="Arial Black" pitchFamily="34" charset="0"/>
              </a:rPr>
              <a:t>Obey more</a:t>
            </a:r>
          </a:p>
          <a:p>
            <a:pPr lvl="1" eaLnBrk="1" hangingPunct="1">
              <a:defRPr/>
            </a:pPr>
            <a:r>
              <a:rPr lang="en-US" dirty="0">
                <a:latin typeface="Arial Black" pitchFamily="34" charset="0"/>
              </a:rPr>
              <a:t>Obey more carefully</a:t>
            </a:r>
          </a:p>
          <a:p>
            <a:pPr lvl="1" eaLnBrk="1" hangingPunct="1">
              <a:defRPr/>
            </a:pPr>
            <a:r>
              <a:rPr lang="en-US" dirty="0">
                <a:latin typeface="Arial Black" pitchFamily="34" charset="0"/>
              </a:rPr>
              <a:t>Humbly recognize how much He has given you (Lk. 7:47)</a:t>
            </a:r>
          </a:p>
          <a:p>
            <a:pPr marL="0" indent="0" eaLnBrk="1" hangingPunct="1">
              <a:buNone/>
              <a:defRPr/>
            </a:pPr>
            <a:endParaRPr lang="en-US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43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EE02BCA-BA5E-4E85-98FD-FE89D5D213E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Arial Black" pitchFamily="34" charset="0"/>
              </a:rPr>
              <a:t>ADD TO YOUR FAITH…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421DDD7-835E-43A1-8801-CB5B62AC08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Arial Black" pitchFamily="34" charset="0"/>
              </a:rPr>
              <a:t>A call for growth</a:t>
            </a:r>
          </a:p>
          <a:p>
            <a:pPr eaLnBrk="1" hangingPunct="1">
              <a:defRPr/>
            </a:pPr>
            <a:r>
              <a:rPr lang="en-US" dirty="0">
                <a:latin typeface="Arial Black" pitchFamily="34" charset="0"/>
              </a:rPr>
              <a:t>The need for diligence</a:t>
            </a:r>
          </a:p>
          <a:p>
            <a:pPr eaLnBrk="1" hangingPunct="1">
              <a:defRPr/>
            </a:pPr>
            <a:r>
              <a:rPr lang="en-US" dirty="0">
                <a:latin typeface="Arial Black" pitchFamily="34" charset="0"/>
              </a:rPr>
              <a:t>Moral Excellence</a:t>
            </a:r>
          </a:p>
          <a:p>
            <a:pPr eaLnBrk="1" hangingPunct="1">
              <a:defRPr/>
            </a:pPr>
            <a:r>
              <a:rPr lang="en-US" dirty="0">
                <a:latin typeface="Arial Black" pitchFamily="34" charset="0"/>
              </a:rPr>
              <a:t>Knowledge</a:t>
            </a:r>
          </a:p>
          <a:p>
            <a:pPr eaLnBrk="1" hangingPunct="1">
              <a:defRPr/>
            </a:pPr>
            <a:r>
              <a:rPr lang="en-US" dirty="0">
                <a:latin typeface="Arial Black" pitchFamily="34" charset="0"/>
              </a:rPr>
              <a:t>Self-Control</a:t>
            </a:r>
          </a:p>
          <a:p>
            <a:pPr eaLnBrk="1" hangingPunct="1">
              <a:defRPr/>
            </a:pPr>
            <a:r>
              <a:rPr lang="en-US" dirty="0">
                <a:latin typeface="Arial Black" pitchFamily="34" charset="0"/>
              </a:rPr>
              <a:t>Perseverance</a:t>
            </a:r>
          </a:p>
          <a:p>
            <a:pPr eaLnBrk="1" hangingPunct="1">
              <a:defRPr/>
            </a:pPr>
            <a:r>
              <a:rPr lang="en-US" dirty="0">
                <a:latin typeface="Arial Black" pitchFamily="34" charset="0"/>
              </a:rPr>
              <a:t>Godliness</a:t>
            </a:r>
          </a:p>
          <a:p>
            <a:pPr eaLnBrk="1" hangingPunct="1">
              <a:defRPr/>
            </a:pPr>
            <a:r>
              <a:rPr lang="en-US" dirty="0">
                <a:latin typeface="Arial Black" pitchFamily="34" charset="0"/>
              </a:rPr>
              <a:t>Brotherly Kindness</a:t>
            </a:r>
          </a:p>
        </p:txBody>
      </p:sp>
    </p:spTree>
    <p:extLst>
      <p:ext uri="{BB962C8B-B14F-4D97-AF65-F5344CB8AC3E}">
        <p14:creationId xmlns:p14="http://schemas.microsoft.com/office/powerpoint/2010/main" val="96020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9955A9F-E337-43E6-B4D0-333F641B7F2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dirty="0">
                <a:latin typeface="Arial Black" pitchFamily="34" charset="0"/>
              </a:rPr>
              <a:t>ADD TO YOUR FAITH…</a:t>
            </a:r>
            <a:br>
              <a:rPr lang="en-US" sz="5400" dirty="0">
                <a:latin typeface="Arial Black" pitchFamily="34" charset="0"/>
              </a:rPr>
            </a:br>
            <a:br>
              <a:rPr lang="en-US" sz="5400" dirty="0">
                <a:latin typeface="Arial Black" pitchFamily="34" charset="0"/>
              </a:rPr>
            </a:br>
            <a:r>
              <a:rPr lang="en-US" sz="5400" dirty="0">
                <a:latin typeface="Arial Black" pitchFamily="34" charset="0"/>
              </a:rPr>
              <a:t>LOVE</a:t>
            </a:r>
          </a:p>
        </p:txBody>
      </p:sp>
    </p:spTree>
    <p:extLst>
      <p:ext uri="{BB962C8B-B14F-4D97-AF65-F5344CB8AC3E}">
        <p14:creationId xmlns:p14="http://schemas.microsoft.com/office/powerpoint/2010/main" val="3381992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EE02BCA-BA5E-4E85-98FD-FE89D5D213E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Arial Black" pitchFamily="34" charset="0"/>
              </a:rPr>
              <a:t>LOVE (agape)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421DDD7-835E-43A1-8801-CB5B62AC08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Arial Black" pitchFamily="34" charset="0"/>
              </a:rPr>
              <a:t>Occurs 259 times in 260 NT chapters</a:t>
            </a:r>
          </a:p>
          <a:p>
            <a:pPr eaLnBrk="1" hangingPunct="1">
              <a:defRPr/>
            </a:pPr>
            <a:r>
              <a:rPr lang="en-US" dirty="0">
                <a:latin typeface="Arial Black" pitchFamily="34" charset="0"/>
              </a:rPr>
              <a:t>Agape vs. </a:t>
            </a:r>
            <a:r>
              <a:rPr lang="en-US" dirty="0" err="1">
                <a:latin typeface="Arial Black" pitchFamily="34" charset="0"/>
              </a:rPr>
              <a:t>Phileo</a:t>
            </a:r>
            <a:r>
              <a:rPr lang="en-US" dirty="0">
                <a:latin typeface="Arial Black" pitchFamily="34" charset="0"/>
              </a:rPr>
              <a:t> – Less about what you feel / enjoy.</a:t>
            </a:r>
          </a:p>
          <a:p>
            <a:pPr eaLnBrk="1" hangingPunct="1">
              <a:defRPr/>
            </a:pPr>
            <a:r>
              <a:rPr lang="en-US" dirty="0">
                <a:latin typeface="Arial Black" pitchFamily="34" charset="0"/>
              </a:rPr>
              <a:t>Not necessarily what is deserved (Rom. 5:8; Mt. 5:46; Lk. 6:32)</a:t>
            </a:r>
          </a:p>
          <a:p>
            <a:pPr eaLnBrk="1" hangingPunct="1">
              <a:defRPr/>
            </a:pPr>
            <a:r>
              <a:rPr lang="en-US" dirty="0">
                <a:latin typeface="Arial Black" pitchFamily="34" charset="0"/>
              </a:rPr>
              <a:t>Doing what is best for others.  Being selfless.  I Cor. 13:4-7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EE02BCA-BA5E-4E85-98FD-FE89D5D213E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Arial Black" pitchFamily="34" charset="0"/>
              </a:rPr>
              <a:t>LOVE’S IMPORTANCE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421DDD7-835E-43A1-8801-CB5B62AC08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Arial Black" pitchFamily="34" charset="0"/>
              </a:rPr>
              <a:t>You are nothing without it (I Cor. 13:1-3)</a:t>
            </a:r>
          </a:p>
          <a:p>
            <a:pPr eaLnBrk="1" hangingPunct="1">
              <a:defRPr/>
            </a:pPr>
            <a:r>
              <a:rPr lang="en-US" dirty="0">
                <a:latin typeface="Arial Black" pitchFamily="34" charset="0"/>
              </a:rPr>
              <a:t>Love is greater than faith and hope (I Cor. 13:13)</a:t>
            </a:r>
          </a:p>
          <a:p>
            <a:pPr eaLnBrk="1" hangingPunct="1">
              <a:defRPr/>
            </a:pPr>
            <a:r>
              <a:rPr lang="en-US" dirty="0">
                <a:latin typeface="Arial Black" pitchFamily="34" charset="0"/>
              </a:rPr>
              <a:t>Love shows we are Jesus’ disciples (John 13:34-35)</a:t>
            </a:r>
          </a:p>
          <a:p>
            <a:pPr eaLnBrk="1" hangingPunct="1">
              <a:defRPr/>
            </a:pPr>
            <a:r>
              <a:rPr lang="en-US" dirty="0">
                <a:latin typeface="Arial Black" pitchFamily="34" charset="0"/>
              </a:rPr>
              <a:t>Love is part of our ultimate goal…being like God (II Pet. 1:4; I John 4:8,16)</a:t>
            </a:r>
          </a:p>
        </p:txBody>
      </p:sp>
    </p:spTree>
    <p:extLst>
      <p:ext uri="{BB962C8B-B14F-4D97-AF65-F5344CB8AC3E}">
        <p14:creationId xmlns:p14="http://schemas.microsoft.com/office/powerpoint/2010/main" val="49412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EE02BCA-BA5E-4E85-98FD-FE89D5D213E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Arial Black" pitchFamily="34" charset="0"/>
              </a:rPr>
              <a:t>LOVE…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421DDD7-835E-43A1-8801-CB5B62AC08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Arial Black" pitchFamily="34" charset="0"/>
              </a:rPr>
              <a:t>One another / your spiritual family (I Pet. 4:21; 1:22; Eph. 1:15)</a:t>
            </a:r>
          </a:p>
          <a:p>
            <a:pPr eaLnBrk="1" hangingPunct="1">
              <a:defRPr/>
            </a:pPr>
            <a:r>
              <a:rPr lang="en-US" dirty="0">
                <a:latin typeface="Arial Black" pitchFamily="34" charset="0"/>
              </a:rPr>
              <a:t>Everyone</a:t>
            </a:r>
          </a:p>
          <a:p>
            <a:pPr lvl="1" eaLnBrk="1" hangingPunct="1">
              <a:defRPr/>
            </a:pPr>
            <a:r>
              <a:rPr lang="en-US" dirty="0">
                <a:latin typeface="Arial Black" pitchFamily="34" charset="0"/>
              </a:rPr>
              <a:t>Your neighbor (Gal. 5:14; Jam. 2:8)</a:t>
            </a:r>
          </a:p>
          <a:p>
            <a:pPr lvl="1" eaLnBrk="1" hangingPunct="1">
              <a:defRPr/>
            </a:pPr>
            <a:r>
              <a:rPr lang="en-US" dirty="0">
                <a:latin typeface="Arial Black" pitchFamily="34" charset="0"/>
              </a:rPr>
              <a:t>Family (Eph. 5:25; Col. 3:19)</a:t>
            </a:r>
          </a:p>
          <a:p>
            <a:pPr lvl="1" eaLnBrk="1" hangingPunct="1">
              <a:defRPr/>
            </a:pPr>
            <a:r>
              <a:rPr lang="en-US" dirty="0">
                <a:latin typeface="Arial Black" pitchFamily="34" charset="0"/>
              </a:rPr>
              <a:t>Your enemies (Mt. 5:44; Lk. 6:27,35)</a:t>
            </a:r>
          </a:p>
          <a:p>
            <a:pPr lvl="1" eaLnBrk="1" hangingPunct="1">
              <a:defRPr/>
            </a:pPr>
            <a:r>
              <a:rPr lang="en-US" dirty="0">
                <a:latin typeface="Arial Black" pitchFamily="34" charset="0"/>
              </a:rPr>
              <a:t>All people (I </a:t>
            </a:r>
            <a:r>
              <a:rPr lang="en-US" dirty="0" err="1">
                <a:latin typeface="Arial Black" pitchFamily="34" charset="0"/>
              </a:rPr>
              <a:t>Thes</a:t>
            </a:r>
            <a:r>
              <a:rPr lang="en-US" dirty="0">
                <a:latin typeface="Arial Black" pitchFamily="34" charset="0"/>
              </a:rPr>
              <a:t>. 3:12)</a:t>
            </a:r>
          </a:p>
          <a:p>
            <a:pPr eaLnBrk="1" hangingPunct="1">
              <a:defRPr/>
            </a:pPr>
            <a:r>
              <a:rPr lang="en-US" dirty="0">
                <a:latin typeface="Arial Black" pitchFamily="34" charset="0"/>
              </a:rPr>
              <a:t>God (Mt. 22:37; Rom. 8:28)</a:t>
            </a:r>
          </a:p>
          <a:p>
            <a:pPr eaLnBrk="1" hangingPunct="1">
              <a:defRPr/>
            </a:pPr>
            <a:r>
              <a:rPr lang="en-US" dirty="0">
                <a:latin typeface="Arial Black" pitchFamily="34" charset="0"/>
              </a:rPr>
              <a:t>Truth (II </a:t>
            </a:r>
            <a:r>
              <a:rPr lang="en-US" dirty="0" err="1">
                <a:latin typeface="Arial Black" pitchFamily="34" charset="0"/>
              </a:rPr>
              <a:t>Thes</a:t>
            </a:r>
            <a:r>
              <a:rPr lang="en-US" dirty="0">
                <a:latin typeface="Arial Black" pitchFamily="34" charset="0"/>
              </a:rPr>
              <a:t>. 2:10; John 5:39-42)</a:t>
            </a:r>
          </a:p>
        </p:txBody>
      </p:sp>
    </p:spTree>
    <p:extLst>
      <p:ext uri="{BB962C8B-B14F-4D97-AF65-F5344CB8AC3E}">
        <p14:creationId xmlns:p14="http://schemas.microsoft.com/office/powerpoint/2010/main" val="261429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EE02BCA-BA5E-4E85-98FD-FE89D5D213E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Arial Black" pitchFamily="34" charset="0"/>
              </a:rPr>
              <a:t>HOW DO WE SHOW THIS LOVE?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421DDD7-835E-43A1-8801-CB5B62AC08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Arial Black" pitchFamily="34" charset="0"/>
              </a:rPr>
              <a:t>Love should be shown (Rom. 5:8; I John 3:18; II Cor. 8:24)</a:t>
            </a:r>
          </a:p>
        </p:txBody>
      </p:sp>
    </p:spTree>
    <p:extLst>
      <p:ext uri="{BB962C8B-B14F-4D97-AF65-F5344CB8AC3E}">
        <p14:creationId xmlns:p14="http://schemas.microsoft.com/office/powerpoint/2010/main" val="3870795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EE02BCA-BA5E-4E85-98FD-FE89D5D213E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Arial Black" pitchFamily="34" charset="0"/>
              </a:rPr>
              <a:t>HOW DO WE SHOW THIS LOVE?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421DDD7-835E-43A1-8801-CB5B62AC08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>
                <a:latin typeface="Arial Black" pitchFamily="34" charset="0"/>
              </a:rPr>
              <a:t>Towards one another?</a:t>
            </a:r>
          </a:p>
          <a:p>
            <a:pPr lvl="1" eaLnBrk="1" hangingPunct="1">
              <a:defRPr/>
            </a:pPr>
            <a:r>
              <a:rPr lang="en-US" sz="2400" dirty="0">
                <a:latin typeface="Arial Black" pitchFamily="34" charset="0"/>
              </a:rPr>
              <a:t>Sacrifice and service (John 3:16; Rom. 5:8… John 15:13; I John 3:16; Eph. 5:2; Gal. 5:13)</a:t>
            </a:r>
          </a:p>
          <a:p>
            <a:pPr lvl="1" eaLnBrk="1" hangingPunct="1">
              <a:defRPr/>
            </a:pPr>
            <a:r>
              <a:rPr lang="en-US" sz="2400" dirty="0">
                <a:latin typeface="Arial Black" pitchFamily="34" charset="0"/>
              </a:rPr>
              <a:t>Do no harm (Rom. 13:10; 14:15)</a:t>
            </a:r>
          </a:p>
          <a:p>
            <a:pPr eaLnBrk="1" hangingPunct="1">
              <a:defRPr/>
            </a:pPr>
            <a:r>
              <a:rPr lang="en-US" sz="2800" dirty="0">
                <a:latin typeface="Arial Black" pitchFamily="34" charset="0"/>
              </a:rPr>
              <a:t>Towards God?</a:t>
            </a:r>
          </a:p>
          <a:p>
            <a:pPr lvl="1" eaLnBrk="1" hangingPunct="1">
              <a:defRPr/>
            </a:pPr>
            <a:r>
              <a:rPr lang="en-US" sz="2400" dirty="0">
                <a:latin typeface="Arial Black" pitchFamily="34" charset="0"/>
              </a:rPr>
              <a:t>Keep His commandments (John 14:15,23,24; 15:10; I John 2:5; 5:3; II John 1:6)</a:t>
            </a:r>
          </a:p>
          <a:p>
            <a:pPr eaLnBrk="1" hangingPunct="1">
              <a:defRPr/>
            </a:pPr>
            <a:r>
              <a:rPr lang="en-US" sz="2800" dirty="0">
                <a:latin typeface="Arial Black" pitchFamily="34" charset="0"/>
              </a:rPr>
              <a:t>Towards truth?</a:t>
            </a:r>
          </a:p>
        </p:txBody>
      </p:sp>
    </p:spTree>
    <p:extLst>
      <p:ext uri="{BB962C8B-B14F-4D97-AF65-F5344CB8AC3E}">
        <p14:creationId xmlns:p14="http://schemas.microsoft.com/office/powerpoint/2010/main" val="313339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EE02BCA-BA5E-4E85-98FD-FE89D5D213E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Arial Black" pitchFamily="34" charset="0"/>
              </a:rPr>
              <a:t>GROW IN LOVE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421DDD7-835E-43A1-8801-CB5B62AC08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Arial Black" pitchFamily="34" charset="0"/>
              </a:rPr>
              <a:t>Room to grow (II Pet. 1:8; I </a:t>
            </a:r>
            <a:r>
              <a:rPr lang="en-US" dirty="0" err="1">
                <a:latin typeface="Arial Black" pitchFamily="34" charset="0"/>
              </a:rPr>
              <a:t>Thes</a:t>
            </a:r>
            <a:r>
              <a:rPr lang="en-US" dirty="0">
                <a:latin typeface="Arial Black" pitchFamily="34" charset="0"/>
              </a:rPr>
              <a:t>. 4:9; II </a:t>
            </a:r>
            <a:r>
              <a:rPr lang="en-US" dirty="0" err="1">
                <a:latin typeface="Arial Black" pitchFamily="34" charset="0"/>
              </a:rPr>
              <a:t>Thes</a:t>
            </a:r>
            <a:r>
              <a:rPr lang="en-US" dirty="0">
                <a:latin typeface="Arial Black" pitchFamily="34" charset="0"/>
              </a:rPr>
              <a:t>. 1:3)</a:t>
            </a:r>
          </a:p>
          <a:p>
            <a:pPr marL="0" indent="0" eaLnBrk="1" hangingPunct="1">
              <a:buNone/>
              <a:defRPr/>
            </a:pPr>
            <a:endParaRPr lang="en-US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06092"/>
      </p:ext>
    </p:extLst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394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Garamond</vt:lpstr>
      <vt:lpstr>Wingdings</vt:lpstr>
      <vt:lpstr>Stream</vt:lpstr>
      <vt:lpstr>ADD TO YOUR FAITH…</vt:lpstr>
      <vt:lpstr>ADD TO YOUR FAITH…</vt:lpstr>
      <vt:lpstr>ADD TO YOUR FAITH…  LOVE</vt:lpstr>
      <vt:lpstr>LOVE (agape)</vt:lpstr>
      <vt:lpstr>LOVE’S IMPORTANCE</vt:lpstr>
      <vt:lpstr>LOVE…</vt:lpstr>
      <vt:lpstr>HOW DO WE SHOW THIS LOVE?</vt:lpstr>
      <vt:lpstr>HOW DO WE SHOW THIS LOVE?</vt:lpstr>
      <vt:lpstr>GROW IN LOVE</vt:lpstr>
      <vt:lpstr>GROW IN LOVE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TO YOUR FAITH…</dc:title>
  <dc:creator>Jared Hagan</dc:creator>
  <cp:lastModifiedBy>Jared Hagan</cp:lastModifiedBy>
  <cp:revision>3</cp:revision>
  <dcterms:created xsi:type="dcterms:W3CDTF">2018-09-02T08:36:04Z</dcterms:created>
  <dcterms:modified xsi:type="dcterms:W3CDTF">2018-09-02T08:55:06Z</dcterms:modified>
</cp:coreProperties>
</file>