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6" r:id="rId2"/>
    <p:sldId id="257" r:id="rId3"/>
    <p:sldId id="258" r:id="rId4"/>
    <p:sldId id="259" r:id="rId5"/>
    <p:sldId id="260" r:id="rId6"/>
    <p:sldId id="261" r:id="rId7"/>
    <p:sldId id="262" r:id="rId8"/>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7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8/26/2018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74139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8/26/2018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963789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8/26/2018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217281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8/26/2018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782115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8/26/2018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941317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8/26/2018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994195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8/26/2018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0486985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8/26/2018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137690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8/26/2018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87945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8/26/2018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12343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8/26/2018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7871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8/26/2018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08078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8/26/2018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61616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8/26/2018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43231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8/26/2018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971130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8/26/2018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62081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8/26/2018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43363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8/26/2018</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474926202"/>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BF1CE-A6E8-445A-98CC-39A37C371A5B}"/>
              </a:ext>
            </a:extLst>
          </p:cNvPr>
          <p:cNvSpPr>
            <a:spLocks noGrp="1"/>
          </p:cNvSpPr>
          <p:nvPr>
            <p:ph type="ctrTitle"/>
          </p:nvPr>
        </p:nvSpPr>
        <p:spPr/>
        <p:txBody>
          <a:bodyPr/>
          <a:lstStyle/>
          <a:p>
            <a:r>
              <a:rPr lang="en-US" dirty="0"/>
              <a:t>THE WILL OF…</a:t>
            </a:r>
          </a:p>
        </p:txBody>
      </p:sp>
    </p:spTree>
    <p:extLst>
      <p:ext uri="{BB962C8B-B14F-4D97-AF65-F5344CB8AC3E}">
        <p14:creationId xmlns:p14="http://schemas.microsoft.com/office/powerpoint/2010/main" val="2149297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889B3-1099-41F0-9848-2537D4E4305A}"/>
              </a:ext>
            </a:extLst>
          </p:cNvPr>
          <p:cNvSpPr>
            <a:spLocks noGrp="1"/>
          </p:cNvSpPr>
          <p:nvPr>
            <p:ph type="title"/>
          </p:nvPr>
        </p:nvSpPr>
        <p:spPr/>
        <p:txBody>
          <a:bodyPr/>
          <a:lstStyle/>
          <a:p>
            <a:r>
              <a:rPr lang="en-US" dirty="0"/>
              <a:t>THE WILL OF SATAN</a:t>
            </a:r>
          </a:p>
        </p:txBody>
      </p:sp>
      <p:sp>
        <p:nvSpPr>
          <p:cNvPr id="3" name="Content Placeholder 2">
            <a:extLst>
              <a:ext uri="{FF2B5EF4-FFF2-40B4-BE49-F238E27FC236}">
                <a16:creationId xmlns:a16="http://schemas.microsoft.com/office/drawing/2014/main" id="{DA065085-CFFF-404A-B6FA-70F5711FE337}"/>
              </a:ext>
            </a:extLst>
          </p:cNvPr>
          <p:cNvSpPr>
            <a:spLocks noGrp="1"/>
          </p:cNvSpPr>
          <p:nvPr>
            <p:ph idx="1"/>
          </p:nvPr>
        </p:nvSpPr>
        <p:spPr>
          <a:xfrm>
            <a:off x="827699" y="2052925"/>
            <a:ext cx="7427067" cy="4195481"/>
          </a:xfrm>
        </p:spPr>
        <p:txBody>
          <a:bodyPr>
            <a:normAutofit/>
          </a:bodyPr>
          <a:lstStyle/>
          <a:p>
            <a:r>
              <a:rPr lang="en-US" sz="2800" dirty="0"/>
              <a:t>Matthew 4:8-10 – Satan responding to Jesus’ rejection</a:t>
            </a:r>
          </a:p>
          <a:p>
            <a:r>
              <a:rPr lang="en-US" sz="2800" dirty="0"/>
              <a:t>His will is revealed in his actions (Lk. 22:3; John 13:2)</a:t>
            </a:r>
          </a:p>
          <a:p>
            <a:r>
              <a:rPr lang="en-US" sz="2800" dirty="0"/>
              <a:t>The people were doing his will (John 8:44)</a:t>
            </a:r>
          </a:p>
        </p:txBody>
      </p:sp>
    </p:spTree>
    <p:extLst>
      <p:ext uri="{BB962C8B-B14F-4D97-AF65-F5344CB8AC3E}">
        <p14:creationId xmlns:p14="http://schemas.microsoft.com/office/powerpoint/2010/main" val="4220290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4ACFA-DD99-4538-87E2-38CF98F688EB}"/>
              </a:ext>
            </a:extLst>
          </p:cNvPr>
          <p:cNvSpPr>
            <a:spLocks noGrp="1"/>
          </p:cNvSpPr>
          <p:nvPr>
            <p:ph type="title"/>
          </p:nvPr>
        </p:nvSpPr>
        <p:spPr/>
        <p:txBody>
          <a:bodyPr/>
          <a:lstStyle/>
          <a:p>
            <a:r>
              <a:rPr lang="en-US" sz="4000" dirty="0"/>
              <a:t>THE WILL OF GOD’S PEOPLE</a:t>
            </a:r>
          </a:p>
        </p:txBody>
      </p:sp>
      <p:sp>
        <p:nvSpPr>
          <p:cNvPr id="3" name="Content Placeholder 2">
            <a:extLst>
              <a:ext uri="{FF2B5EF4-FFF2-40B4-BE49-F238E27FC236}">
                <a16:creationId xmlns:a16="http://schemas.microsoft.com/office/drawing/2014/main" id="{A6114C63-0D8B-4895-A892-C5F52C1329DF}"/>
              </a:ext>
            </a:extLst>
          </p:cNvPr>
          <p:cNvSpPr>
            <a:spLocks noGrp="1"/>
          </p:cNvSpPr>
          <p:nvPr>
            <p:ph idx="1"/>
          </p:nvPr>
        </p:nvSpPr>
        <p:spPr>
          <a:xfrm>
            <a:off x="827699" y="1308683"/>
            <a:ext cx="7922017" cy="5285064"/>
          </a:xfrm>
        </p:spPr>
        <p:txBody>
          <a:bodyPr>
            <a:normAutofit fontScale="92500" lnSpcReduction="10000"/>
          </a:bodyPr>
          <a:lstStyle/>
          <a:p>
            <a:r>
              <a:rPr lang="en-US" dirty="0"/>
              <a:t>“Now at the feast the governor was accustomed to release for the people any one prisoner whom </a:t>
            </a:r>
            <a:r>
              <a:rPr lang="en-US" u="sng" dirty="0"/>
              <a:t>they wanted</a:t>
            </a:r>
            <a:r>
              <a:rPr lang="en-US" dirty="0"/>
              <a:t>.” (Mt. 27:15)</a:t>
            </a:r>
          </a:p>
          <a:p>
            <a:r>
              <a:rPr lang="en-US" dirty="0"/>
              <a:t>“But the chief priests and the elders persuaded the crowds to ask for Barabbas and to put Jesus to death.” (Mt. 27:20)</a:t>
            </a:r>
          </a:p>
          <a:p>
            <a:r>
              <a:rPr lang="en-US" dirty="0"/>
              <a:t>“Pilate, wanting to release Jesus, addressed them again, but they kept on calling out, saying, ‘Crucify, crucify Him!’” (Lk. 23:20-21)</a:t>
            </a:r>
          </a:p>
          <a:p>
            <a:r>
              <a:rPr lang="en-US" dirty="0"/>
              <a:t>“But they were insistent, with loud voices asking that He be crucified.  And their voices began to prevail.” (Lk. 23:23)</a:t>
            </a:r>
          </a:p>
          <a:p>
            <a:r>
              <a:rPr lang="en-US" dirty="0"/>
              <a:t>“When Pilate saw that he was accomplishing nothing, but that a riot was starting…” (Mt. 27:24)</a:t>
            </a:r>
          </a:p>
          <a:p>
            <a:r>
              <a:rPr lang="en-US" dirty="0"/>
              <a:t>“…Pilate pronounced sentence that </a:t>
            </a:r>
            <a:r>
              <a:rPr lang="en-US" u="sng" dirty="0"/>
              <a:t>their demand</a:t>
            </a:r>
            <a:r>
              <a:rPr lang="en-US" dirty="0"/>
              <a:t> be granted.” Luke 23:24 </a:t>
            </a:r>
          </a:p>
          <a:p>
            <a:r>
              <a:rPr lang="en-US" dirty="0"/>
              <a:t>“And he released the man they were asking for who had been thrown into prison for insurrection and murder, but he delivered Jesus </a:t>
            </a:r>
            <a:r>
              <a:rPr lang="en-US" u="sng" dirty="0"/>
              <a:t>to their will</a:t>
            </a:r>
            <a:r>
              <a:rPr lang="en-US" dirty="0"/>
              <a:t>.”  Lk. 23:25 </a:t>
            </a:r>
          </a:p>
        </p:txBody>
      </p:sp>
    </p:spTree>
    <p:extLst>
      <p:ext uri="{BB962C8B-B14F-4D97-AF65-F5344CB8AC3E}">
        <p14:creationId xmlns:p14="http://schemas.microsoft.com/office/powerpoint/2010/main" val="160304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C28B9-6F81-4D48-A895-D35A4DFBD0F2}"/>
              </a:ext>
            </a:extLst>
          </p:cNvPr>
          <p:cNvSpPr>
            <a:spLocks noGrp="1"/>
          </p:cNvSpPr>
          <p:nvPr>
            <p:ph type="title"/>
          </p:nvPr>
        </p:nvSpPr>
        <p:spPr/>
        <p:txBody>
          <a:bodyPr/>
          <a:lstStyle/>
          <a:p>
            <a:r>
              <a:rPr lang="en-US" dirty="0"/>
              <a:t>THE WILL OF GOD</a:t>
            </a:r>
          </a:p>
        </p:txBody>
      </p:sp>
      <p:sp>
        <p:nvSpPr>
          <p:cNvPr id="3" name="Content Placeholder 2">
            <a:extLst>
              <a:ext uri="{FF2B5EF4-FFF2-40B4-BE49-F238E27FC236}">
                <a16:creationId xmlns:a16="http://schemas.microsoft.com/office/drawing/2014/main" id="{E4606D8A-E7CB-4609-9822-DBDD77AC5C21}"/>
              </a:ext>
            </a:extLst>
          </p:cNvPr>
          <p:cNvSpPr>
            <a:spLocks noGrp="1"/>
          </p:cNvSpPr>
          <p:nvPr>
            <p:ph idx="1"/>
          </p:nvPr>
        </p:nvSpPr>
        <p:spPr>
          <a:xfrm>
            <a:off x="827699" y="1484851"/>
            <a:ext cx="7729071" cy="4999839"/>
          </a:xfrm>
        </p:spPr>
        <p:txBody>
          <a:bodyPr>
            <a:normAutofit/>
          </a:bodyPr>
          <a:lstStyle/>
          <a:p>
            <a:r>
              <a:rPr lang="en-US" sz="2400" dirty="0"/>
              <a:t>Jesus’ prayer, “Thy will be done” (Mt. 26:39,42; Mk. 14:36; Lk. 22:42)</a:t>
            </a:r>
          </a:p>
          <a:p>
            <a:r>
              <a:rPr lang="en-US" sz="2400" dirty="0"/>
              <a:t>Hebrews 10:5-10 – the will of God is what was done</a:t>
            </a:r>
          </a:p>
          <a:p>
            <a:r>
              <a:rPr lang="en-US" sz="2400" dirty="0"/>
              <a:t>“The Lord was pleased to crush Him, putting Him to grief; if He would render Himself as a guilt offering…” (Is. 53:10a)</a:t>
            </a:r>
          </a:p>
          <a:p>
            <a:r>
              <a:rPr lang="en-US" sz="2400" dirty="0"/>
              <a:t>“…The Lord Jesus Christ, who gave Himself for our sins so that He might rescue us from this present evil age, according to the will of our God and Father, to whom be the glory forevermore.  Amen.” (Gal. 1:1b-3)</a:t>
            </a:r>
          </a:p>
        </p:txBody>
      </p:sp>
    </p:spTree>
    <p:extLst>
      <p:ext uri="{BB962C8B-B14F-4D97-AF65-F5344CB8AC3E}">
        <p14:creationId xmlns:p14="http://schemas.microsoft.com/office/powerpoint/2010/main" val="1421182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28410-820B-4255-9B94-85D9B9EE92A2}"/>
              </a:ext>
            </a:extLst>
          </p:cNvPr>
          <p:cNvSpPr>
            <a:spLocks noGrp="1"/>
          </p:cNvSpPr>
          <p:nvPr>
            <p:ph type="title"/>
          </p:nvPr>
        </p:nvSpPr>
        <p:spPr/>
        <p:txBody>
          <a:bodyPr/>
          <a:lstStyle/>
          <a:p>
            <a:r>
              <a:rPr lang="en-US" dirty="0"/>
              <a:t>THE WILL OF JESUS</a:t>
            </a:r>
          </a:p>
        </p:txBody>
      </p:sp>
      <p:sp>
        <p:nvSpPr>
          <p:cNvPr id="3" name="Content Placeholder 2">
            <a:extLst>
              <a:ext uri="{FF2B5EF4-FFF2-40B4-BE49-F238E27FC236}">
                <a16:creationId xmlns:a16="http://schemas.microsoft.com/office/drawing/2014/main" id="{EB5DD325-8BE0-47E1-B047-6C5A65A2FCD4}"/>
              </a:ext>
            </a:extLst>
          </p:cNvPr>
          <p:cNvSpPr>
            <a:spLocks noGrp="1"/>
          </p:cNvSpPr>
          <p:nvPr>
            <p:ph idx="1"/>
          </p:nvPr>
        </p:nvSpPr>
        <p:spPr>
          <a:xfrm>
            <a:off x="827700" y="1367407"/>
            <a:ext cx="7653570" cy="4881000"/>
          </a:xfrm>
        </p:spPr>
        <p:txBody>
          <a:bodyPr>
            <a:normAutofit/>
          </a:bodyPr>
          <a:lstStyle/>
          <a:p>
            <a:r>
              <a:rPr lang="en-US" sz="2800" dirty="0"/>
              <a:t>“My soul is deeply grieved” (Mt. 26:38)</a:t>
            </a:r>
          </a:p>
          <a:p>
            <a:r>
              <a:rPr lang="en-US" sz="2800" dirty="0"/>
              <a:t>“Let this cup pass from Me” (Mt. 26:39)</a:t>
            </a:r>
          </a:p>
          <a:p>
            <a:r>
              <a:rPr lang="en-US" sz="2800" dirty="0"/>
              <a:t>But Jesus came to do God’s will (John 6:38)</a:t>
            </a:r>
          </a:p>
          <a:p>
            <a:r>
              <a:rPr lang="en-US" sz="2800" dirty="0"/>
              <a:t>He gave Himself (Is. 53:10; Gal. 1:4)</a:t>
            </a:r>
          </a:p>
          <a:p>
            <a:r>
              <a:rPr lang="en-US" sz="2800" dirty="0"/>
              <a:t>The joy set before Him (Heb. 12:2)… wasn’t heaven.  It was us in heaven with Him (John 17:24)</a:t>
            </a:r>
          </a:p>
          <a:p>
            <a:r>
              <a:rPr lang="en-US" sz="2800" dirty="0"/>
              <a:t>The cross was Jesus’ complicated desire.</a:t>
            </a:r>
          </a:p>
        </p:txBody>
      </p:sp>
    </p:spTree>
    <p:extLst>
      <p:ext uri="{BB962C8B-B14F-4D97-AF65-F5344CB8AC3E}">
        <p14:creationId xmlns:p14="http://schemas.microsoft.com/office/powerpoint/2010/main" val="3692537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2D033-7D07-4F18-A24A-B09AD41DF222}"/>
              </a:ext>
            </a:extLst>
          </p:cNvPr>
          <p:cNvSpPr>
            <a:spLocks noGrp="1"/>
          </p:cNvSpPr>
          <p:nvPr>
            <p:ph type="title"/>
          </p:nvPr>
        </p:nvSpPr>
        <p:spPr>
          <a:xfrm>
            <a:off x="1044310" y="2728735"/>
            <a:ext cx="7055380" cy="1400530"/>
          </a:xfrm>
        </p:spPr>
        <p:txBody>
          <a:bodyPr/>
          <a:lstStyle/>
          <a:p>
            <a:pPr algn="ctr"/>
            <a:r>
              <a:rPr lang="en-US" dirty="0"/>
              <a:t>WHAT DO YOU WANT?</a:t>
            </a:r>
          </a:p>
        </p:txBody>
      </p:sp>
    </p:spTree>
    <p:extLst>
      <p:ext uri="{BB962C8B-B14F-4D97-AF65-F5344CB8AC3E}">
        <p14:creationId xmlns:p14="http://schemas.microsoft.com/office/powerpoint/2010/main" val="3938332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5FBD33-80B2-4A9C-9F8A-58A200378206}"/>
              </a:ext>
            </a:extLst>
          </p:cNvPr>
          <p:cNvSpPr>
            <a:spLocks noGrp="1"/>
          </p:cNvSpPr>
          <p:nvPr>
            <p:ph idx="1"/>
          </p:nvPr>
        </p:nvSpPr>
        <p:spPr>
          <a:xfrm>
            <a:off x="711659" y="64521"/>
            <a:ext cx="7720682" cy="4195481"/>
          </a:xfrm>
        </p:spPr>
        <p:txBody>
          <a:bodyPr>
            <a:normAutofit/>
          </a:bodyPr>
          <a:lstStyle/>
          <a:p>
            <a:pPr marL="0" indent="0" algn="ctr">
              <a:buNone/>
            </a:pPr>
            <a:endParaRPr lang="en-US" sz="3600" dirty="0"/>
          </a:p>
          <a:p>
            <a:pPr marL="0" indent="0" algn="ctr">
              <a:buNone/>
            </a:pPr>
            <a:r>
              <a:rPr lang="en-US" sz="3600" dirty="0"/>
              <a:t>“But the Lord </a:t>
            </a:r>
            <a:r>
              <a:rPr lang="en-US" sz="3600" b="1" dirty="0"/>
              <a:t>was pleased</a:t>
            </a:r>
            <a:r>
              <a:rPr lang="en-US" sz="3600" dirty="0"/>
              <a:t> to crush Him, putting Him to grief, if He would render Himself as a guilt offering…”</a:t>
            </a:r>
          </a:p>
          <a:p>
            <a:pPr marL="0" indent="0" algn="ctr">
              <a:buNone/>
            </a:pPr>
            <a:r>
              <a:rPr lang="en-US" sz="3600" dirty="0"/>
              <a:t>Isaiah 53:10a</a:t>
            </a:r>
          </a:p>
        </p:txBody>
      </p:sp>
    </p:spTree>
    <p:extLst>
      <p:ext uri="{BB962C8B-B14F-4D97-AF65-F5344CB8AC3E}">
        <p14:creationId xmlns:p14="http://schemas.microsoft.com/office/powerpoint/2010/main" val="21449713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29</TotalTime>
  <Words>456</Words>
  <Application>Microsoft Office PowerPoint</Application>
  <PresentationFormat>On-screen Show (4:3)</PresentationFormat>
  <Paragraphs>29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THE WILL OF…</vt:lpstr>
      <vt:lpstr>THE WILL OF SATAN</vt:lpstr>
      <vt:lpstr>THE WILL OF GOD’S PEOPLE</vt:lpstr>
      <vt:lpstr>THE WILL OF GOD</vt:lpstr>
      <vt:lpstr>THE WILL OF JESUS</vt:lpstr>
      <vt:lpstr>WHAT DO YOU WANT?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WILL OF…</dc:title>
  <dc:creator>Jared Hagan</dc:creator>
  <cp:lastModifiedBy>Jared Hagan</cp:lastModifiedBy>
  <cp:revision>4</cp:revision>
  <cp:lastPrinted>2018-08-26T07:55:27Z</cp:lastPrinted>
  <dcterms:created xsi:type="dcterms:W3CDTF">2018-08-26T07:31:33Z</dcterms:created>
  <dcterms:modified xsi:type="dcterms:W3CDTF">2018-08-26T08:00:44Z</dcterms:modified>
</cp:coreProperties>
</file>