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4" r:id="rId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27A2-69B9-4C6C-8E43-DB9B17F09528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F662-A4F2-4718-8169-930F01FD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3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27A2-69B9-4C6C-8E43-DB9B17F09528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F662-A4F2-4718-8169-930F01FD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3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27A2-69B9-4C6C-8E43-DB9B17F09528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F662-A4F2-4718-8169-930F01FD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3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27A2-69B9-4C6C-8E43-DB9B17F09528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F662-A4F2-4718-8169-930F01FD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27A2-69B9-4C6C-8E43-DB9B17F09528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F662-A4F2-4718-8169-930F01FD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1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27A2-69B9-4C6C-8E43-DB9B17F09528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F662-A4F2-4718-8169-930F01FD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9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27A2-69B9-4C6C-8E43-DB9B17F09528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F662-A4F2-4718-8169-930F01FD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4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27A2-69B9-4C6C-8E43-DB9B17F09528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F662-A4F2-4718-8169-930F01FD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7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27A2-69B9-4C6C-8E43-DB9B17F09528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F662-A4F2-4718-8169-930F01FD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5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27A2-69B9-4C6C-8E43-DB9B17F09528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F662-A4F2-4718-8169-930F01FD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27A2-69B9-4C6C-8E43-DB9B17F09528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F662-A4F2-4718-8169-930F01FD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rgbClr val="FF0000"/>
          </a:fgClr>
          <a:bgClr>
            <a:schemeClr val="tx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A27A2-69B9-4C6C-8E43-DB9B17F09528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FF662-A4F2-4718-8169-930F01FD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9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C0AE-BA91-4239-BEEA-F7AF838265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THE VEIL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FCA5D8-84C7-426F-AFA5-F680EEDD25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Mt. 27:51; Mk. 15:38; Lk. 23:45</a:t>
            </a:r>
          </a:p>
        </p:txBody>
      </p:sp>
    </p:spTree>
    <p:extLst>
      <p:ext uri="{BB962C8B-B14F-4D97-AF65-F5344CB8AC3E}">
        <p14:creationId xmlns:p14="http://schemas.microsoft.com/office/powerpoint/2010/main" val="3653674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6E757-80CD-4553-BF79-DB805DDB1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BEFORE THE CROSS…THE BARRIERS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9B355-4727-4058-B876-673247183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The border at Mt. Sinai (Ex. 19:10-13,18-25; Heb. 12:20-21)</a:t>
            </a:r>
          </a:p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The tabernacle (Num. 18:7; 16:3-7,16-19,34-35,39-40; II Chron. 26:16-21)</a:t>
            </a:r>
          </a:p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The veil…the </a:t>
            </a:r>
            <a:r>
              <a:rPr lang="en-US">
                <a:solidFill>
                  <a:schemeClr val="bg1"/>
                </a:solidFill>
                <a:latin typeface="Arial Black" panose="020B0A04020102020204" pitchFamily="34" charset="0"/>
              </a:rPr>
              <a:t>last barrier 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(Ex. 40:3; Num. 4:5; Lev. 16:1-2)</a:t>
            </a:r>
          </a:p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Come close…but not too close…or you’ll die.</a:t>
            </a:r>
          </a:p>
        </p:txBody>
      </p:sp>
    </p:spTree>
    <p:extLst>
      <p:ext uri="{BB962C8B-B14F-4D97-AF65-F5344CB8AC3E}">
        <p14:creationId xmlns:p14="http://schemas.microsoft.com/office/powerpoint/2010/main" val="335436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6E757-80CD-4553-BF79-DB805DDB1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BUT THEN JESUS CAME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9B355-4727-4058-B876-673247183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“God with us” (Mt. 1:23)</a:t>
            </a:r>
          </a:p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Invites us to Him (Mt. 11:28; John 7:37)</a:t>
            </a:r>
          </a:p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Allows the children (Mt. 19:13-15)</a:t>
            </a:r>
          </a:p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In a time of darkness… (Mt. 27:45)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He tore the veil in two! (Mt. 27:51; Mk. 15:38; Lk. 23:45)</a:t>
            </a:r>
          </a:p>
          <a:p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6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6E757-80CD-4553-BF79-DB805DDB1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AND NOW…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9B355-4727-4058-B876-673247183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Draw near with confidence (Heb. 4:14-16; 7:19,25; 10:19-22)</a:t>
            </a:r>
          </a:p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Ephesians 2:12-19</a:t>
            </a:r>
          </a:p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No longer is there a warning sign not to enter, but an invitation for all to come near through Jesus.  Through Him, we belong.</a:t>
            </a:r>
          </a:p>
        </p:txBody>
      </p:sp>
    </p:spTree>
    <p:extLst>
      <p:ext uri="{BB962C8B-B14F-4D97-AF65-F5344CB8AC3E}">
        <p14:creationId xmlns:p14="http://schemas.microsoft.com/office/powerpoint/2010/main" val="136811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6E757-80CD-4553-BF79-DB805DDB1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BUT AT THE CROSS…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9B355-4727-4058-B876-673247183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“And all His acquaintances and the women who accompanied Him from Galilee were standing at a distance, seeing these things.”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Luke 23:49</a:t>
            </a:r>
          </a:p>
        </p:txBody>
      </p:sp>
    </p:spTree>
    <p:extLst>
      <p:ext uri="{BB962C8B-B14F-4D97-AF65-F5344CB8AC3E}">
        <p14:creationId xmlns:p14="http://schemas.microsoft.com/office/powerpoint/2010/main" val="212611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6E757-80CD-4553-BF79-DB805DDB1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HE TORE THE VEIL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9B355-4727-4058-B876-673247183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81137"/>
            <a:ext cx="7886700" cy="39958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Will we stand at a distance—ashamed and afraid?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or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Will we draw near to partake and proclaim?</a:t>
            </a:r>
          </a:p>
        </p:txBody>
      </p:sp>
    </p:spTree>
    <p:extLst>
      <p:ext uri="{BB962C8B-B14F-4D97-AF65-F5344CB8AC3E}">
        <p14:creationId xmlns:p14="http://schemas.microsoft.com/office/powerpoint/2010/main" val="2727395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247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THE VEIL</vt:lpstr>
      <vt:lpstr>BEFORE THE CROSS…THE BARRIERS TO GOD</vt:lpstr>
      <vt:lpstr>BUT THEN JESUS CAME</vt:lpstr>
      <vt:lpstr>AND NOW…</vt:lpstr>
      <vt:lpstr>BUT AT THE CROSS…</vt:lpstr>
      <vt:lpstr>HE TORE THE VEIL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VEIL</dc:title>
  <dc:creator>Jared Hagan</dc:creator>
  <cp:lastModifiedBy>springschurchofchrist@gmail.com</cp:lastModifiedBy>
  <cp:revision>7</cp:revision>
  <cp:lastPrinted>2018-07-01T06:42:16Z</cp:lastPrinted>
  <dcterms:created xsi:type="dcterms:W3CDTF">2018-07-01T06:01:52Z</dcterms:created>
  <dcterms:modified xsi:type="dcterms:W3CDTF">2018-07-01T18:33:57Z</dcterms:modified>
</cp:coreProperties>
</file>