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6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1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1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14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88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9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3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3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9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71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6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7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7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7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6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2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0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C84C-669A-41BE-9B25-40E46D6BF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THE LORD WHO WOULD NOT QUIT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98C04-A4F6-4E8C-94A4-F697E96AD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314" y="4236440"/>
            <a:ext cx="7510506" cy="186886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Hebrews 12:2</a:t>
            </a:r>
          </a:p>
        </p:txBody>
      </p:sp>
    </p:spTree>
    <p:extLst>
      <p:ext uri="{BB962C8B-B14F-4D97-AF65-F5344CB8AC3E}">
        <p14:creationId xmlns:p14="http://schemas.microsoft.com/office/powerpoint/2010/main" val="2553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260458"/>
            <a:ext cx="7511473" cy="13124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Jesus could have quit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Arial Black" panose="020B0A04020102020204" pitchFamily="34" charset="0"/>
              </a:rPr>
              <a:t>He had 12 legions of angels on call</a:t>
            </a:r>
          </a:p>
          <a:p>
            <a:pPr marL="0" indent="0" algn="ctr">
              <a:buNone/>
            </a:pPr>
            <a:r>
              <a:rPr lang="en-US" sz="2800" dirty="0">
                <a:latin typeface="Arial Black" panose="020B0A04020102020204" pitchFamily="34" charset="0"/>
              </a:rPr>
              <a:t>(Mt. 26:53)</a:t>
            </a: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 Black" panose="020B0A04020102020204" pitchFamily="34" charset="0"/>
              </a:rPr>
              <a:t>He could have asked to be saved from the hour</a:t>
            </a:r>
          </a:p>
          <a:p>
            <a:pPr marL="0" indent="0" algn="ctr">
              <a:buNone/>
            </a:pPr>
            <a:r>
              <a:rPr lang="en-US" sz="2800" dirty="0">
                <a:latin typeface="Arial Black" panose="020B0A04020102020204" pitchFamily="34" charset="0"/>
              </a:rPr>
              <a:t>(John 12:23,27)</a:t>
            </a:r>
          </a:p>
        </p:txBody>
      </p:sp>
    </p:spTree>
    <p:extLst>
      <p:ext uri="{BB962C8B-B14F-4D97-AF65-F5344CB8AC3E}">
        <p14:creationId xmlns:p14="http://schemas.microsoft.com/office/powerpoint/2010/main" val="203288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7" y="403071"/>
            <a:ext cx="7511473" cy="13124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AWFUL ANTICIPATION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954635"/>
            <a:ext cx="7511472" cy="414742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Warned the disciples that they would fall (Lk. 22:31; Mt. 26:31)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Said the time of His departure had come (John 13:33)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He told them that one of them would betray Him (John 13:18,21)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What did Jesus do?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latin typeface="Arial Black" panose="020B0A04020102020204" pitchFamily="34" charset="0"/>
              </a:rPr>
              <a:t>He washed their feet (John 13:1-11)</a:t>
            </a:r>
          </a:p>
        </p:txBody>
      </p:sp>
    </p:spTree>
    <p:extLst>
      <p:ext uri="{BB962C8B-B14F-4D97-AF65-F5344CB8AC3E}">
        <p14:creationId xmlns:p14="http://schemas.microsoft.com/office/powerpoint/2010/main" val="333336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48" y="411460"/>
            <a:ext cx="7511473" cy="13124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AWFUL ANTICIPATION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Told them to keep watch / stand guard (Mk. 14:34)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His sweat became as blood (Lk. 22:44)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At that very moment, Judas is fetching the authorities.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How did the disciples respond?  They slept.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What did Jesus do?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latin typeface="Arial Black" panose="020B0A04020102020204" pitchFamily="34" charset="0"/>
              </a:rPr>
              <a:t>He asked God that they could be with Him (John 17:24)</a:t>
            </a:r>
          </a:p>
        </p:txBody>
      </p:sp>
    </p:spTree>
    <p:extLst>
      <p:ext uri="{BB962C8B-B14F-4D97-AF65-F5344CB8AC3E}">
        <p14:creationId xmlns:p14="http://schemas.microsoft.com/office/powerpoint/2010/main" val="348913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arrest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Betrayed with a kiss (Mt. 26:49)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Arrested by cowards (Mt. 26:55)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“The hour and power of darkness are yours” (Lk. 22:53)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One disciple, not understanding, attacked and cut off a servant’s ear (Lk. 22:50)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What did Jesus do?  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He called His betrayer “friend” (Mt. 27:50)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He asked for His disciples to be left alone (John 8:8) </a:t>
            </a:r>
          </a:p>
          <a:p>
            <a:pPr lvl="1"/>
            <a:r>
              <a:rPr lang="en-US" sz="2200" dirty="0">
                <a:latin typeface="Arial Black" panose="020B0A04020102020204" pitchFamily="34" charset="0"/>
              </a:rPr>
              <a:t>He healed the wounded servant (Lk. 22:51)</a:t>
            </a:r>
          </a:p>
        </p:txBody>
      </p:sp>
    </p:spTree>
    <p:extLst>
      <p:ext uri="{BB962C8B-B14F-4D97-AF65-F5344CB8AC3E}">
        <p14:creationId xmlns:p14="http://schemas.microsoft.com/office/powerpoint/2010/main" val="44330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The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Jesus is tossed from court to court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He is lied about (Mt. 26:59-60)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He is beaten, spat on, and mocked (Lk. 22:63-65)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Meanwhile, Peter is cursing and swearing to have never known Jesus (Mt. 26:69-75)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Jesus is found innocent (Lk. 23:4; John 18:38) but not released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The crowd asks for a murderer to be set free and for Jesus to be crucified (Mk. 15:7-14)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What did Jesus do?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latin typeface="Arial Black" panose="020B0A04020102020204" pitchFamily="34" charset="0"/>
              </a:rPr>
              <a:t>He didn’t complain.  He was silent (Mt. 27:14).  He didn’t quit</a:t>
            </a:r>
          </a:p>
        </p:txBody>
      </p:sp>
    </p:spTree>
    <p:extLst>
      <p:ext uri="{BB962C8B-B14F-4D97-AF65-F5344CB8AC3E}">
        <p14:creationId xmlns:p14="http://schemas.microsoft.com/office/powerpoint/2010/main" val="1372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327A-ABB7-46A9-9CE8-28EDCB7D708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THE CRUCIFIXION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4C18-82BE-4547-BBC4-B3539C8F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They hammered nails into his feet and hands (John 20:25; Acts 2:23)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They cast lots for His clothes (John 19:23-24)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They mocked Him (Mt. 27:39-44) – so did the others being crucified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This went on for six hours.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What did Jesus do?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latin typeface="Arial Black" panose="020B0A04020102020204" pitchFamily="34" charset="0"/>
              </a:rPr>
              <a:t>He prayed for His attackers to be forgiven (Lk. 23:34)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>
                <a:latin typeface="Arial Black" panose="020B0A04020102020204" pitchFamily="34" charset="0"/>
              </a:rPr>
              <a:t>He died (Lk. 23:46)</a:t>
            </a:r>
          </a:p>
        </p:txBody>
      </p:sp>
    </p:spTree>
    <p:extLst>
      <p:ext uri="{BB962C8B-B14F-4D97-AF65-F5344CB8AC3E}">
        <p14:creationId xmlns:p14="http://schemas.microsoft.com/office/powerpoint/2010/main" val="340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HE DID NOT QUIT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“For you” (I Cor. 11:24; Rom. 5:8)</a:t>
            </a:r>
          </a:p>
          <a:p>
            <a:pPr marL="0" indent="0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 Black" panose="020B0A04020102020204" pitchFamily="34" charset="0"/>
              </a:rPr>
              <a:t>Partake to remember (I Cor. 11:24,25) the Lord who would not quit</a:t>
            </a:r>
          </a:p>
        </p:txBody>
      </p:sp>
    </p:spTree>
    <p:extLst>
      <p:ext uri="{BB962C8B-B14F-4D97-AF65-F5344CB8AC3E}">
        <p14:creationId xmlns:p14="http://schemas.microsoft.com/office/powerpoint/2010/main" val="23375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74</TotalTime>
  <Words>462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Century Gothic</vt:lpstr>
      <vt:lpstr>Wingdings</vt:lpstr>
      <vt:lpstr>Mesh</vt:lpstr>
      <vt:lpstr>THE LORD WHO WOULD NOT QUIT</vt:lpstr>
      <vt:lpstr>Jesus could have quit</vt:lpstr>
      <vt:lpstr>AWFUL ANTICIPATION</vt:lpstr>
      <vt:lpstr>AWFUL ANTICIPATION</vt:lpstr>
      <vt:lpstr>arrest</vt:lpstr>
      <vt:lpstr>The trials</vt:lpstr>
      <vt:lpstr>THE CRUCIFIXION</vt:lpstr>
      <vt:lpstr>HE DID NOT QUIT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WHO WOULD NOT QUIT</dc:title>
  <dc:creator>Jared Hagan</dc:creator>
  <cp:lastModifiedBy>Jared Hagan</cp:lastModifiedBy>
  <cp:revision>6</cp:revision>
  <cp:lastPrinted>2018-06-17T08:36:03Z</cp:lastPrinted>
  <dcterms:created xsi:type="dcterms:W3CDTF">2018-06-17T07:30:26Z</dcterms:created>
  <dcterms:modified xsi:type="dcterms:W3CDTF">2018-06-17T08:44:49Z</dcterms:modified>
</cp:coreProperties>
</file>