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7" r:id="rId2"/>
    <p:sldId id="267" r:id="rId3"/>
    <p:sldId id="281" r:id="rId4"/>
    <p:sldId id="278" r:id="rId5"/>
    <p:sldId id="282" r:id="rId6"/>
    <p:sldId id="279" r:id="rId7"/>
    <p:sldId id="283" r:id="rId8"/>
    <p:sldId id="280" r:id="rId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4" autoAdjust="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3"/>
            <a:ext cx="5486400" cy="31375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2606040"/>
            <a:ext cx="75438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1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5360437"/>
            <a:ext cx="75438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9144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2EE9-AF66-483C-961F-59B9F002993E}" type="datetime1">
              <a:rPr lang="en-US" smtClean="0"/>
              <a:pPr/>
              <a:t>5/6/2018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382231"/>
            <a:ext cx="1028700" cy="5561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382230"/>
            <a:ext cx="5897880" cy="556137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AFD5-7FA3-40FB-875B-457FB46B25A4}" type="datetime1">
              <a:rPr lang="en-US" smtClean="0"/>
              <a:pPr/>
              <a:t>5/6/2018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5/6/2018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565829"/>
            <a:ext cx="44577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5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1" y="5682344"/>
            <a:ext cx="44577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50" b="1" cap="all" baseline="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21461" y="283"/>
            <a:ext cx="3320631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825626"/>
            <a:ext cx="3543300" cy="411797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825626"/>
            <a:ext cx="3543300" cy="411797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5/6/2018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70151"/>
            <a:ext cx="3545586" cy="347345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5721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6864" y="2470151"/>
            <a:ext cx="3545586" cy="347345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1AED-24AE-4AC7-940D-F7106D2788A3}" type="datetime1">
              <a:rPr lang="en-US" smtClean="0"/>
              <a:pPr/>
              <a:t>5/6/2018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5771-5E10-4A19-AB0E-909293152332}" type="datetime1">
              <a:rPr lang="en-US" smtClean="0"/>
              <a:pPr/>
              <a:t>5/6/2018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FD5-B03F-45D5-A178-114C548C0032}" type="datetime1">
              <a:rPr lang="en-US" smtClean="0"/>
              <a:pPr/>
              <a:t>5/6/2018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24830" y="283"/>
            <a:ext cx="3326788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1" y="2514600"/>
            <a:ext cx="2606040" cy="1600200"/>
          </a:xfrm>
        </p:spPr>
        <p:txBody>
          <a:bodyPr anchor="b"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727" y="685800"/>
            <a:ext cx="4594860" cy="5486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783777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12C0-B102-441D-AA86-2C80DFA84E68}" type="datetime1">
              <a:rPr lang="en-US" smtClean="0"/>
              <a:pPr/>
              <a:t>5/6/2018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24830" y="283"/>
            <a:ext cx="3326788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2514600"/>
            <a:ext cx="2606040" cy="1600200"/>
          </a:xfrm>
        </p:spPr>
        <p:txBody>
          <a:bodyPr anchor="b"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51435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0B12-F9DE-47EF-A076-CF602073F1B2}" type="datetime1">
              <a:rPr lang="en-US" smtClean="0"/>
              <a:pPr/>
              <a:t>5/6/2018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783777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381000"/>
            <a:ext cx="72009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72009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0" y="6419462"/>
            <a:ext cx="38862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7128" y="6419462"/>
            <a:ext cx="1013537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C8B93266-8FB4-430B-8AE3-3A53F50E1A0B}" type="datetime1">
              <a:rPr lang="en-US" smtClean="0"/>
              <a:pPr/>
              <a:t>5/6/2018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8769" y="6419462"/>
            <a:ext cx="52368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9144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57734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78308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17370" indent="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TESTS OF CHARACTER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CHARACTER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Who you really are</a:t>
            </a:r>
          </a:p>
          <a:p>
            <a:r>
              <a:rPr lang="en-US" sz="2800" dirty="0"/>
              <a:t>Not who </a:t>
            </a:r>
            <a:r>
              <a:rPr lang="en-US" sz="2800" i="1" dirty="0"/>
              <a:t>others</a:t>
            </a:r>
            <a:r>
              <a:rPr lang="en-US" sz="2800" dirty="0"/>
              <a:t> think you are (Lk. 6:26)</a:t>
            </a:r>
          </a:p>
          <a:p>
            <a:r>
              <a:rPr lang="en-US" sz="2800" dirty="0"/>
              <a:t>Not who </a:t>
            </a:r>
            <a:r>
              <a:rPr lang="en-US" sz="2800" i="1" dirty="0"/>
              <a:t>you</a:t>
            </a:r>
            <a:r>
              <a:rPr lang="en-US" sz="2800" dirty="0"/>
              <a:t> think you are (Gal. 6:3)</a:t>
            </a:r>
          </a:p>
          <a:p>
            <a:r>
              <a:rPr lang="en-US" sz="2800" dirty="0"/>
              <a:t>How can we determine who we are?  There are tests.  (Rom. 5:3-4)</a:t>
            </a:r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FB7D8-BEB2-444F-9E06-425FF734F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Tests of character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2FF3A-2AEB-4767-B9A2-6E6241A93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you do when no one is looking</a:t>
            </a:r>
          </a:p>
          <a:p>
            <a:r>
              <a:rPr lang="en-US" sz="2800" dirty="0"/>
              <a:t>What you do when others are looking</a:t>
            </a:r>
          </a:p>
        </p:txBody>
      </p:sp>
    </p:spTree>
    <p:extLst>
      <p:ext uri="{BB962C8B-B14F-4D97-AF65-F5344CB8AC3E}">
        <p14:creationId xmlns:p14="http://schemas.microsoft.com/office/powerpoint/2010/main" val="264402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27B2E-7FEB-4BD9-B8CB-F34071E2B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WHAT YOU DO WHEN NO ONE APPRECIATES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620D4-767A-47E8-BDEE-53FF30F2A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Mt. 6:1-4 – done in secret (Lk. 6:34-35)</a:t>
            </a:r>
          </a:p>
          <a:p>
            <a:r>
              <a:rPr lang="en-US" sz="2400" dirty="0"/>
              <a:t>Gal. 6:9 – in due season</a:t>
            </a:r>
          </a:p>
          <a:p>
            <a:r>
              <a:rPr lang="en-US" sz="2400" dirty="0"/>
              <a:t>I </a:t>
            </a:r>
            <a:r>
              <a:rPr lang="en-US" sz="2400" dirty="0" err="1"/>
              <a:t>Thes</a:t>
            </a:r>
            <a:r>
              <a:rPr lang="en-US" sz="2400" dirty="0"/>
              <a:t>. 5:12 – the commands implications</a:t>
            </a:r>
          </a:p>
          <a:p>
            <a:r>
              <a:rPr lang="en-US" sz="2400" dirty="0"/>
              <a:t>Examples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50" dirty="0"/>
              <a:t>Joseph (Gen. 40:14-15,23)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50" dirty="0"/>
              <a:t>Jesus (Lk. 17:17-18; 23:34)</a:t>
            </a:r>
          </a:p>
        </p:txBody>
      </p:sp>
    </p:spTree>
    <p:extLst>
      <p:ext uri="{BB962C8B-B14F-4D97-AF65-F5344CB8AC3E}">
        <p14:creationId xmlns:p14="http://schemas.microsoft.com/office/powerpoint/2010/main" val="306962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27B2E-7FEB-4BD9-B8CB-F34071E2B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WHAT YOU DO WHEN NO ONE APPRECIATES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620D4-767A-47E8-BDEE-53FF30F2A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50" dirty="0"/>
              <a:t>Do you quit?</a:t>
            </a:r>
          </a:p>
          <a:p>
            <a:r>
              <a:rPr lang="en-US" sz="2250" dirty="0"/>
              <a:t>Do you pout?</a:t>
            </a:r>
          </a:p>
          <a:p>
            <a:r>
              <a:rPr lang="en-US" sz="2250" dirty="0"/>
              <a:t>Do you self-glorify?</a:t>
            </a:r>
          </a:p>
          <a:p>
            <a:r>
              <a:rPr lang="en-US" sz="2250" dirty="0"/>
              <a:t>Do you keep going? (II </a:t>
            </a:r>
            <a:r>
              <a:rPr lang="en-US" sz="2250" dirty="0" err="1"/>
              <a:t>Thes</a:t>
            </a:r>
            <a:r>
              <a:rPr lang="en-US" sz="2250" dirty="0"/>
              <a:t>. 3:13)</a:t>
            </a:r>
          </a:p>
        </p:txBody>
      </p:sp>
    </p:spTree>
    <p:extLst>
      <p:ext uri="{BB962C8B-B14F-4D97-AF65-F5344CB8AC3E}">
        <p14:creationId xmlns:p14="http://schemas.microsoft.com/office/powerpoint/2010/main" val="58342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B2E7D-1FD9-46D0-AA30-F8125A93E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How you endure injustice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6D8A6-4FBB-4766-AF46-F98DECE39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test God closely watches (I Pet. 2:19-22; 3:17; 4:14)</a:t>
            </a:r>
          </a:p>
          <a:p>
            <a:r>
              <a:rPr lang="en-US" sz="2400" dirty="0"/>
              <a:t>I Peter 4:12-19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50" dirty="0"/>
              <a:t>Don’t be surprised (12-13) – expect similar treatment (I Pet. 2:21-25 and context)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50" dirty="0"/>
              <a:t>Rejoice and glorify God (13,16; Mt. 5:11-12)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50" dirty="0"/>
              <a:t>Do what is right (14-15,19)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50" dirty="0"/>
              <a:t>Entrust God with your soul (19)</a:t>
            </a:r>
          </a:p>
          <a:p>
            <a:r>
              <a:rPr lang="en-US" sz="2400" dirty="0"/>
              <a:t>I Peter 2:9-10</a:t>
            </a:r>
          </a:p>
        </p:txBody>
      </p:sp>
    </p:spTree>
    <p:extLst>
      <p:ext uri="{BB962C8B-B14F-4D97-AF65-F5344CB8AC3E}">
        <p14:creationId xmlns:p14="http://schemas.microsoft.com/office/powerpoint/2010/main" val="222560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B2E7D-1FD9-46D0-AA30-F8125A93E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How you endure injustice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6D8A6-4FBB-4766-AF46-F98DECE39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test of character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50" dirty="0"/>
              <a:t>Will you keep doing what is right?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50" dirty="0"/>
              <a:t>Will you complain? Blame? Be ashamed?  Or sing His praises?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50" dirty="0"/>
              <a:t>Will you rejoice?</a:t>
            </a:r>
          </a:p>
          <a:p>
            <a:r>
              <a:rPr lang="en-US" sz="2400" dirty="0"/>
              <a:t>Reveals character…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50" dirty="0"/>
              <a:t>That God’s will is what matters to you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50" dirty="0"/>
              <a:t>That you trust in God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50" dirty="0"/>
              <a:t>That you have a heavenly focus</a:t>
            </a:r>
          </a:p>
        </p:txBody>
      </p:sp>
    </p:spTree>
    <p:extLst>
      <p:ext uri="{BB962C8B-B14F-4D97-AF65-F5344CB8AC3E}">
        <p14:creationId xmlns:p14="http://schemas.microsoft.com/office/powerpoint/2010/main" val="345493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0D57E-3554-4E67-BD5B-A37F73C91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1716807"/>
            <a:ext cx="7543800" cy="2743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YOUR CHARACTER ISN’T DETERMINED BY HOW YOU ARE TREATED BUT BY HOW YOU RESPOND TO THE TREATMENT.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E662CE-19B4-43BA-992A-EC19377E75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3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42</TotalTime>
  <Words>291</Words>
  <Application>Microsoft Office PowerPoint</Application>
  <PresentationFormat>On-screen Show (4:3)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Cambria</vt:lpstr>
      <vt:lpstr>Courier New</vt:lpstr>
      <vt:lpstr>Red Line Business 16x9</vt:lpstr>
      <vt:lpstr>TESTS OF CHARACTER</vt:lpstr>
      <vt:lpstr>CHARACTER</vt:lpstr>
      <vt:lpstr>Tests of character</vt:lpstr>
      <vt:lpstr>WHAT YOU DO WHEN NO ONE APPRECIATES YOU</vt:lpstr>
      <vt:lpstr>WHAT YOU DO WHEN NO ONE APPRECIATES YOU</vt:lpstr>
      <vt:lpstr>How you endure injustice</vt:lpstr>
      <vt:lpstr>How you endure injustice</vt:lpstr>
      <vt:lpstr>YOUR CHARACTER ISN’T DETERMINED BY HOW YOU ARE TREATED BUT BY HOW YOU RESPOND TO THE TREATMENT.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TESTS OF CHARACTER</dc:title>
  <dc:creator>Jared Hagan</dc:creator>
  <cp:lastModifiedBy>Jared Hagan</cp:lastModifiedBy>
  <cp:revision>7</cp:revision>
  <cp:lastPrinted>2018-04-15T06:03:03Z</cp:lastPrinted>
  <dcterms:created xsi:type="dcterms:W3CDTF">2018-04-15T05:51:13Z</dcterms:created>
  <dcterms:modified xsi:type="dcterms:W3CDTF">2018-05-06T14:08:49Z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