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0BD2-1C09-4EDB-B93B-9980FB2F58C0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9084-16EE-4119-8CC4-7B977D92B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02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0BD2-1C09-4EDB-B93B-9980FB2F58C0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9084-16EE-4119-8CC4-7B977D92B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7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0BD2-1C09-4EDB-B93B-9980FB2F58C0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9084-16EE-4119-8CC4-7B977D92B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0BD2-1C09-4EDB-B93B-9980FB2F58C0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9084-16EE-4119-8CC4-7B977D92B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0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0BD2-1C09-4EDB-B93B-9980FB2F58C0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9084-16EE-4119-8CC4-7B977D92B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7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0BD2-1C09-4EDB-B93B-9980FB2F58C0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9084-16EE-4119-8CC4-7B977D92B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9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0BD2-1C09-4EDB-B93B-9980FB2F58C0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9084-16EE-4119-8CC4-7B977D92BA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0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0BD2-1C09-4EDB-B93B-9980FB2F58C0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9084-16EE-4119-8CC4-7B977D92B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9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0BD2-1C09-4EDB-B93B-9980FB2F58C0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9084-16EE-4119-8CC4-7B977D92B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4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0BD2-1C09-4EDB-B93B-9980FB2F58C0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9084-16EE-4119-8CC4-7B977D92B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6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9180BD2-1C09-4EDB-B93B-9980FB2F58C0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9084-16EE-4119-8CC4-7B977D92B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4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9180BD2-1C09-4EDB-B93B-9980FB2F58C0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16E9084-16EE-4119-8CC4-7B977D92B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7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303B27-7CAD-4877-B357-B57EDCA254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WHEN IS WORSHIP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NOT WORSHIP?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63B3095-C561-4FCD-BF83-2981C47715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73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15B455-82E3-4763-B89D-E1546CD2A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53972"/>
            <a:ext cx="5937755" cy="1188720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When it isn’t done god’s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2EF389-AD7A-45F1-B27E-DC3EDC1FC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4" y="1744910"/>
            <a:ext cx="7944375" cy="477333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Golden Calf (Ex. 32:1-10… esp. vs. 4,5,8,9-10)</a:t>
            </a:r>
          </a:p>
          <a:p>
            <a:r>
              <a:rPr lang="en-US" sz="2400" dirty="0"/>
              <a:t>Strange Fire (Lev. 10:1-3)</a:t>
            </a:r>
          </a:p>
          <a:p>
            <a:r>
              <a:rPr lang="en-US" sz="2400" dirty="0"/>
              <a:t>Disobedient Sacrifice (I Sam. 15…esp. vs. 3,9,20-23)</a:t>
            </a:r>
          </a:p>
          <a:p>
            <a:r>
              <a:rPr lang="en-US" sz="2400" dirty="0"/>
              <a:t>The ark on a cart (I Chron. 15:13)</a:t>
            </a:r>
          </a:p>
          <a:p>
            <a:r>
              <a:rPr lang="en-US" sz="2400" dirty="0"/>
              <a:t>The Other Golden Calves (I Kings 12:25-33)</a:t>
            </a:r>
          </a:p>
          <a:p>
            <a:pPr lvl="1"/>
            <a:r>
              <a:rPr lang="en-US" sz="2000" dirty="0"/>
              <a:t>Focus on convenience (vs. 28)</a:t>
            </a:r>
          </a:p>
          <a:p>
            <a:pPr lvl="1"/>
            <a:r>
              <a:rPr lang="en-US" sz="2000" dirty="0"/>
              <a:t>Human wisdom (vs. 33)</a:t>
            </a:r>
          </a:p>
          <a:p>
            <a:pPr lvl="1"/>
            <a:r>
              <a:rPr lang="en-US" sz="2000" dirty="0"/>
              <a:t>Sinful worship (vs. 30)</a:t>
            </a:r>
          </a:p>
          <a:p>
            <a:pPr lvl="1"/>
            <a:r>
              <a:rPr lang="en-US" sz="2000" dirty="0"/>
              <a:t>A warning against long standing traditions (II Kings 17:21-23; 23:15)</a:t>
            </a:r>
          </a:p>
          <a:p>
            <a:r>
              <a:rPr lang="en-US" sz="2400" dirty="0"/>
              <a:t>The Temple Worship (Mt. 21:12-13; John 2:14-16)</a:t>
            </a:r>
          </a:p>
          <a:p>
            <a:r>
              <a:rPr lang="en-US" sz="2400" dirty="0"/>
              <a:t>Confusion doesn’t remove truth (John 4:19-22)</a:t>
            </a:r>
          </a:p>
        </p:txBody>
      </p:sp>
    </p:spTree>
    <p:extLst>
      <p:ext uri="{BB962C8B-B14F-4D97-AF65-F5344CB8AC3E}">
        <p14:creationId xmlns:p14="http://schemas.microsoft.com/office/powerpoint/2010/main" val="50958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15B455-82E3-4763-B89D-E1546CD2A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53972"/>
            <a:ext cx="5937755" cy="1188720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When it isn’t done from the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2EF389-AD7A-45F1-B27E-DC3EDC1FC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4" y="1744910"/>
            <a:ext cx="7944375" cy="4773337"/>
          </a:xfrm>
        </p:spPr>
        <p:txBody>
          <a:bodyPr>
            <a:normAutofit/>
          </a:bodyPr>
          <a:lstStyle/>
          <a:p>
            <a:r>
              <a:rPr lang="en-US" sz="3200" dirty="0"/>
              <a:t>Weary worship (Mal. 1:10-13)</a:t>
            </a:r>
          </a:p>
          <a:p>
            <a:r>
              <a:rPr lang="en-US" sz="3200" dirty="0"/>
              <a:t>Self-centered worship (Mt. 6:1-5)</a:t>
            </a:r>
          </a:p>
          <a:p>
            <a:r>
              <a:rPr lang="en-US" sz="3200" dirty="0"/>
              <a:t>Self-praising worship (Lk. 18:9-14)</a:t>
            </a:r>
          </a:p>
          <a:p>
            <a:r>
              <a:rPr lang="en-US" sz="3200" dirty="0"/>
              <a:t>Vain worship (Mt. 15:8-10)</a:t>
            </a:r>
          </a:p>
          <a:p>
            <a:endParaRPr lang="en-US" sz="3200" dirty="0"/>
          </a:p>
          <a:p>
            <a:r>
              <a:rPr lang="en-US" sz="3200" dirty="0"/>
              <a:t>God seeks the heart of men (Eph. 5:19; II Cor. 9:7)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139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15B455-82E3-4763-B89D-E1546CD2A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53972"/>
            <a:ext cx="5937755" cy="1188720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When it doesn’t 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match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2EF389-AD7A-45F1-B27E-DC3EDC1FC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4" y="1744910"/>
            <a:ext cx="7944375" cy="4773337"/>
          </a:xfrm>
        </p:spPr>
        <p:txBody>
          <a:bodyPr>
            <a:normAutofit/>
          </a:bodyPr>
          <a:lstStyle/>
          <a:p>
            <a:r>
              <a:rPr lang="en-US" sz="2400" dirty="0"/>
              <a:t>Isaiah 1:9-17</a:t>
            </a:r>
          </a:p>
          <a:p>
            <a:pPr lvl="1"/>
            <a:r>
              <a:rPr lang="en-US" sz="2200" dirty="0"/>
              <a:t>“I have had enough” (11)</a:t>
            </a:r>
          </a:p>
          <a:p>
            <a:pPr lvl="1"/>
            <a:r>
              <a:rPr lang="en-US" sz="2200" dirty="0"/>
              <a:t>“I take no pleasure” (11)</a:t>
            </a:r>
          </a:p>
          <a:p>
            <a:pPr lvl="1"/>
            <a:r>
              <a:rPr lang="en-US" sz="2200" dirty="0"/>
              <a:t>“Bring your worthless offerings no longer” (</a:t>
            </a:r>
            <a:r>
              <a:rPr lang="en-US" sz="2200" dirty="0" smtClean="0"/>
              <a:t>13)</a:t>
            </a:r>
            <a:endParaRPr lang="en-US" sz="2200" dirty="0"/>
          </a:p>
          <a:p>
            <a:pPr lvl="1"/>
            <a:r>
              <a:rPr lang="en-US" sz="2200" dirty="0"/>
              <a:t>“An abomination to Me” (</a:t>
            </a:r>
            <a:r>
              <a:rPr lang="en-US" sz="2200" dirty="0" smtClean="0"/>
              <a:t>13)</a:t>
            </a:r>
            <a:endParaRPr lang="en-US" sz="2200" dirty="0"/>
          </a:p>
          <a:p>
            <a:pPr lvl="1"/>
            <a:r>
              <a:rPr lang="en-US" sz="2200" dirty="0"/>
              <a:t>“I cannot endure iniquity and the solemn assembly” (13)</a:t>
            </a:r>
          </a:p>
          <a:p>
            <a:pPr lvl="1"/>
            <a:r>
              <a:rPr lang="en-US" sz="2200" dirty="0"/>
              <a:t>“I hate…” (14)</a:t>
            </a:r>
          </a:p>
          <a:p>
            <a:pPr lvl="1"/>
            <a:r>
              <a:rPr lang="en-US" sz="2200" dirty="0"/>
              <a:t>“They have become a burden to Me” (14)</a:t>
            </a:r>
          </a:p>
          <a:p>
            <a:pPr lvl="1"/>
            <a:r>
              <a:rPr lang="en-US" sz="2200" dirty="0"/>
              <a:t>“I will hide My eyes from you” (15)</a:t>
            </a:r>
          </a:p>
          <a:p>
            <a:pPr lvl="1"/>
            <a:r>
              <a:rPr lang="en-US" sz="2200" dirty="0"/>
              <a:t>“I will not listen” (15)</a:t>
            </a:r>
          </a:p>
        </p:txBody>
      </p:sp>
    </p:spTree>
    <p:extLst>
      <p:ext uri="{BB962C8B-B14F-4D97-AF65-F5344CB8AC3E}">
        <p14:creationId xmlns:p14="http://schemas.microsoft.com/office/powerpoint/2010/main" val="38492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15B455-82E3-4763-B89D-E1546CD2A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353972"/>
            <a:ext cx="5937755" cy="1188720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When it doesn’t 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match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2EF389-AD7A-45F1-B27E-DC3EDC1FC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4" y="1744910"/>
            <a:ext cx="7944375" cy="4773337"/>
          </a:xfrm>
        </p:spPr>
        <p:txBody>
          <a:bodyPr>
            <a:normAutofit/>
          </a:bodyPr>
          <a:lstStyle/>
          <a:p>
            <a:r>
              <a:rPr lang="en-US" sz="3200" dirty="0"/>
              <a:t>Isaiah 1:9-17</a:t>
            </a:r>
          </a:p>
          <a:p>
            <a:r>
              <a:rPr lang="en-US" sz="3200" dirty="0"/>
              <a:t>Isaiah 66:3-4</a:t>
            </a:r>
          </a:p>
          <a:p>
            <a:r>
              <a:rPr lang="en-US" sz="3200" dirty="0"/>
              <a:t>Amos 5:21-24</a:t>
            </a:r>
          </a:p>
          <a:p>
            <a:r>
              <a:rPr lang="en-US" sz="3200" dirty="0"/>
              <a:t>Ezekiel 23:36-39…Mt. 6:24</a:t>
            </a:r>
          </a:p>
          <a:p>
            <a:r>
              <a:rPr lang="en-US" sz="3200"/>
              <a:t>Malachi </a:t>
            </a:r>
            <a:r>
              <a:rPr lang="en-US" sz="3200" smtClean="0"/>
              <a:t>2:11-16…I </a:t>
            </a:r>
            <a:r>
              <a:rPr lang="en-US" sz="3200" dirty="0"/>
              <a:t>Pet. 3:7</a:t>
            </a:r>
          </a:p>
          <a:p>
            <a:r>
              <a:rPr lang="en-US" sz="3200" dirty="0"/>
              <a:t>Romans 12:1-2; I Corinthians 6:20</a:t>
            </a:r>
          </a:p>
        </p:txBody>
      </p:sp>
    </p:spTree>
    <p:extLst>
      <p:ext uri="{BB962C8B-B14F-4D97-AF65-F5344CB8AC3E}">
        <p14:creationId xmlns:p14="http://schemas.microsoft.com/office/powerpoint/2010/main" val="90005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4E407B-3790-4404-9950-8409D6EA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When is worship </a:t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</a:rPr>
              <a:t>not worship?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39B5A8-A005-402E-A620-48E084EFD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55" y="2638045"/>
            <a:ext cx="7474590" cy="310198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When it isn’t according to God’s instructions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When it isn’t from the heart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When it doesn’t match our daily lives</a:t>
            </a:r>
          </a:p>
        </p:txBody>
      </p:sp>
    </p:spTree>
    <p:extLst>
      <p:ext uri="{BB962C8B-B14F-4D97-AF65-F5344CB8AC3E}">
        <p14:creationId xmlns:p14="http://schemas.microsoft.com/office/powerpoint/2010/main" val="244881332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172</TotalTime>
  <Words>309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Parcel</vt:lpstr>
      <vt:lpstr>WHEN IS WORSHIP NOT WORSHIP?</vt:lpstr>
      <vt:lpstr>When it isn’t done god’s way</vt:lpstr>
      <vt:lpstr>When it isn’t done from the heart</vt:lpstr>
      <vt:lpstr>When it doesn’t  match our lives</vt:lpstr>
      <vt:lpstr>When it doesn’t  match our lives</vt:lpstr>
      <vt:lpstr>When is worship  not worship?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IS WORSHIP NOT WORSHIP?</dc:title>
  <dc:creator>Jared Hagan</dc:creator>
  <cp:lastModifiedBy>Northside CoC</cp:lastModifiedBy>
  <cp:revision>6</cp:revision>
  <dcterms:created xsi:type="dcterms:W3CDTF">2018-01-07T09:10:53Z</dcterms:created>
  <dcterms:modified xsi:type="dcterms:W3CDTF">2018-01-14T22:15:40Z</dcterms:modified>
</cp:coreProperties>
</file>