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92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353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06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5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91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6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0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6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0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5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71E-3BF1-4E16-A32E-401B2C531C90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92428-DE7B-4B71-B815-2BC8EBFE3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7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3004-70F8-48BD-8ED8-FAE7CE0A0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7DF1A-6072-4358-B2FC-8EC970C2E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II Peter 1:2-11</a:t>
            </a:r>
          </a:p>
        </p:txBody>
      </p:sp>
    </p:spTree>
    <p:extLst>
      <p:ext uri="{BB962C8B-B14F-4D97-AF65-F5344CB8AC3E}">
        <p14:creationId xmlns:p14="http://schemas.microsoft.com/office/powerpoint/2010/main" val="53861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3004-70F8-48BD-8ED8-FAE7CE0A0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7DF1A-6072-4358-B2FC-8EC970C2E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II Peter 1:2-11</a:t>
            </a:r>
          </a:p>
          <a:p>
            <a:r>
              <a:rPr lang="en-US" sz="3200" dirty="0"/>
              <a:t>ADD…GROW</a:t>
            </a:r>
          </a:p>
        </p:txBody>
      </p:sp>
    </p:spTree>
    <p:extLst>
      <p:ext uri="{BB962C8B-B14F-4D97-AF65-F5344CB8AC3E}">
        <p14:creationId xmlns:p14="http://schemas.microsoft.com/office/powerpoint/2010/main" val="220919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38CD-73F4-4536-BAED-86B275B2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ALONE IS NOT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5EFA8-C08A-4CC1-9B42-7FDDCDFC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to your faith (II Pet. 1:5)</a:t>
            </a:r>
          </a:p>
          <a:p>
            <a:r>
              <a:rPr lang="en-US" dirty="0"/>
              <a:t>Not justified by faith alone (Jam. 2:17,24)</a:t>
            </a:r>
          </a:p>
        </p:txBody>
      </p:sp>
    </p:spTree>
    <p:extLst>
      <p:ext uri="{BB962C8B-B14F-4D97-AF65-F5344CB8AC3E}">
        <p14:creationId xmlns:p14="http://schemas.microsoft.com/office/powerpoint/2010/main" val="378313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1FB13-AD75-4636-BFE0-FB63CC251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TO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39384-DE74-473F-BAF4-D59C4C8F7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(II Pet. 1:5)</a:t>
            </a:r>
          </a:p>
          <a:p>
            <a:r>
              <a:rPr lang="en-US" dirty="0"/>
              <a:t>Increasing (II Pet. 1:8)</a:t>
            </a:r>
          </a:p>
          <a:p>
            <a:r>
              <a:rPr lang="en-US" dirty="0"/>
              <a:t>Practice – keep doing (II Pet. 1:10)</a:t>
            </a:r>
          </a:p>
          <a:p>
            <a:r>
              <a:rPr lang="en-US" dirty="0"/>
              <a:t>Grow (II Pet. 3:18)</a:t>
            </a:r>
          </a:p>
          <a:p>
            <a:r>
              <a:rPr lang="en-US" dirty="0"/>
              <a:t>Christians must never be satisfied with who they are and what they’ve accomplished.  We must always press on (Phil. 3:12-14)</a:t>
            </a:r>
          </a:p>
        </p:txBody>
      </p:sp>
    </p:spTree>
    <p:extLst>
      <p:ext uri="{BB962C8B-B14F-4D97-AF65-F5344CB8AC3E}">
        <p14:creationId xmlns:p14="http://schemas.microsoft.com/office/powerpoint/2010/main" val="50249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CC7B-DCC9-4A49-B019-FA188A51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IMPERFECT…BUT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2B845-F382-4712-80A1-CA54F075A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Imperfect – always need to grow</a:t>
            </a:r>
          </a:p>
          <a:p>
            <a:r>
              <a:rPr lang="en-US" dirty="0"/>
              <a:t>Saved</a:t>
            </a:r>
          </a:p>
          <a:p>
            <a:pPr lvl="1"/>
            <a:r>
              <a:rPr lang="en-US" dirty="0"/>
              <a:t>Escaped (II Pet. 1:4)</a:t>
            </a:r>
          </a:p>
          <a:p>
            <a:pPr lvl="1"/>
            <a:r>
              <a:rPr lang="en-US" dirty="0"/>
              <a:t>Chosen (II Pet. 1:10)</a:t>
            </a:r>
          </a:p>
          <a:p>
            <a:pPr lvl="1"/>
            <a:r>
              <a:rPr lang="en-US" dirty="0"/>
              <a:t>Never stumble (II Pet. 1:10)</a:t>
            </a:r>
          </a:p>
          <a:p>
            <a:pPr lvl="1"/>
            <a:r>
              <a:rPr lang="en-US" dirty="0"/>
              <a:t>Entrance (II Pet. 1:11)</a:t>
            </a:r>
          </a:p>
          <a:p>
            <a:pPr lvl="1"/>
            <a:r>
              <a:rPr lang="en-US" dirty="0"/>
              <a:t>Grace (II Pet. 3:18)</a:t>
            </a:r>
          </a:p>
        </p:txBody>
      </p:sp>
    </p:spTree>
    <p:extLst>
      <p:ext uri="{BB962C8B-B14F-4D97-AF65-F5344CB8AC3E}">
        <p14:creationId xmlns:p14="http://schemas.microsoft.com/office/powerpoint/2010/main" val="37633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CC7B-DCC9-4A49-B019-FA188A51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IMPERFECT…BUT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2B845-F382-4712-80A1-CA54F075A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Growing, not backsliding (II Pet. 2:20-22; 3:17)</a:t>
            </a:r>
          </a:p>
          <a:p>
            <a:r>
              <a:rPr lang="en-US" dirty="0"/>
              <a:t>Avoiding false teaching (II Pet. 2:1; 3:17) and using God’s word correctly (II Pet. 1:12-15,19; 3:2,15-16)</a:t>
            </a:r>
          </a:p>
          <a:p>
            <a:r>
              <a:rPr lang="en-US" dirty="0"/>
              <a:t>Avoiding sinful behavior and dedicated to righteousness (II Pet. 3:7,9,11,13,14)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CCD1-1EF0-4855-A9FA-DBB514A3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MOVED TO PROGRESS</a:t>
            </a:r>
            <a:br>
              <a:rPr lang="en-US" dirty="0"/>
            </a:br>
            <a:r>
              <a:rPr lang="en-US" dirty="0"/>
              <a:t>Not Short-Sighted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C6A7-B91A-4EAB-A3D0-BA593BE73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the future (Heb. 12:2; Col. 3:1-4)</a:t>
            </a:r>
          </a:p>
          <a:p>
            <a:r>
              <a:rPr lang="en-US" dirty="0"/>
              <a:t>See the past forgiveness (II Pet. 2:20-22)</a:t>
            </a:r>
          </a:p>
        </p:txBody>
      </p:sp>
    </p:spTree>
    <p:extLst>
      <p:ext uri="{BB962C8B-B14F-4D97-AF65-F5344CB8AC3E}">
        <p14:creationId xmlns:p14="http://schemas.microsoft.com/office/powerpoint/2010/main" val="82977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63BF-0258-46E9-B9CB-103C5A5E0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IMPERFECT…BUT USEFUL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915E-3F8F-44C1-ACB1-6FF4C04D6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Peter 1:8</a:t>
            </a:r>
          </a:p>
          <a:p>
            <a:r>
              <a:rPr lang="en-US" dirty="0"/>
              <a:t>Being fruitful matters (John 15:2,8; Mt. 13:22)</a:t>
            </a:r>
          </a:p>
        </p:txBody>
      </p:sp>
    </p:spTree>
    <p:extLst>
      <p:ext uri="{BB962C8B-B14F-4D97-AF65-F5344CB8AC3E}">
        <p14:creationId xmlns:p14="http://schemas.microsoft.com/office/powerpoint/2010/main" val="11863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DD595-88EA-475B-8612-F105E820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75B52-2DB5-4701-A200-2F32A48ED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7922703" cy="35993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Faith alone is not enough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We need to grow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Imperfect…but saved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Moved to growth (not short-sighted)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Imperfect…but useful</a:t>
            </a:r>
          </a:p>
        </p:txBody>
      </p:sp>
    </p:spTree>
    <p:extLst>
      <p:ext uri="{BB962C8B-B14F-4D97-AF65-F5344CB8AC3E}">
        <p14:creationId xmlns:p14="http://schemas.microsoft.com/office/powerpoint/2010/main" val="32700624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40</TotalTime>
  <Words>272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ADD TO YOUR FAITH</vt:lpstr>
      <vt:lpstr>ADD TO YOUR FAITH</vt:lpstr>
      <vt:lpstr>FAITH ALONE IS NOT ENOUGH</vt:lpstr>
      <vt:lpstr>WE NEED TO GROW</vt:lpstr>
      <vt:lpstr>IMPERFECT…BUT SAVED</vt:lpstr>
      <vt:lpstr>IMPERFECT…BUT SAVED</vt:lpstr>
      <vt:lpstr>MOVED TO PROGRESS Not Short-Sighted</vt:lpstr>
      <vt:lpstr>IMPERFECT…BUT USEFUL</vt:lpstr>
      <vt:lpstr>ADD TO YOUR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TO YOUR FAITH</dc:title>
  <dc:creator>Jared Hagan</dc:creator>
  <cp:lastModifiedBy>Jared Hagan</cp:lastModifiedBy>
  <cp:revision>2</cp:revision>
  <dcterms:created xsi:type="dcterms:W3CDTF">2018-01-07T08:54:25Z</dcterms:created>
  <dcterms:modified xsi:type="dcterms:W3CDTF">2018-01-07T09:35:21Z</dcterms:modified>
</cp:coreProperties>
</file>