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8" r:id="rId3"/>
    <p:sldId id="282" r:id="rId4"/>
    <p:sldId id="257" r:id="rId5"/>
    <p:sldId id="259" r:id="rId6"/>
    <p:sldId id="260" r:id="rId7"/>
    <p:sldId id="263" r:id="rId8"/>
    <p:sldId id="264" r:id="rId9"/>
    <p:sldId id="266" r:id="rId10"/>
    <p:sldId id="267" r:id="rId11"/>
    <p:sldId id="268" r:id="rId12"/>
    <p:sldId id="265" r:id="rId13"/>
    <p:sldId id="269" r:id="rId14"/>
    <p:sldId id="261" r:id="rId15"/>
    <p:sldId id="272" r:id="rId16"/>
    <p:sldId id="273" r:id="rId17"/>
    <p:sldId id="274" r:id="rId18"/>
    <p:sldId id="276" r:id="rId19"/>
    <p:sldId id="279" r:id="rId20"/>
    <p:sldId id="277" r:id="rId21"/>
    <p:sldId id="278" r:id="rId22"/>
    <p:sldId id="275" r:id="rId23"/>
    <p:sldId id="271" r:id="rId24"/>
    <p:sldId id="270" r:id="rId25"/>
    <p:sldId id="280" r:id="rId26"/>
    <p:sldId id="28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9314" y="596019"/>
            <a:ext cx="7510506" cy="3213982"/>
          </a:xfrm>
        </p:spPr>
        <p:txBody>
          <a:bodyPr anchor="b">
            <a:normAutofit/>
          </a:bodyPr>
          <a:lstStyle>
            <a:lvl1pPr algn="ctr">
              <a:defRPr sz="4000">
                <a:effectLst>
                  <a:glow rad="38100">
                    <a:schemeClr val="bg1">
                      <a:lumMod val="65000"/>
                      <a:lumOff val="35000"/>
                      <a:alpha val="50000"/>
                    </a:schemeClr>
                  </a:glow>
                  <a:outerShdw blurRad="28575" dist="31750" dir="13200000" algn="tl" rotWithShape="0">
                    <a:srgbClr val="000000">
                      <a:alpha val="25000"/>
                    </a:srgb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19314" y="3886200"/>
            <a:ext cx="7510506" cy="2219108"/>
          </a:xfrm>
        </p:spPr>
        <p:txBody>
          <a:bodyPr anchor="t">
            <a:normAutofit/>
          </a:bodyPr>
          <a:lstStyle>
            <a:lvl1pPr marL="0" indent="0" algn="ctr">
              <a:buNone/>
              <a:defRPr sz="1800">
                <a:gradFill flip="none" rotWithShape="1">
                  <a:gsLst>
                    <a:gs pos="0">
                      <a:schemeClr val="tx1"/>
                    </a:gs>
                    <a:gs pos="100000">
                      <a:schemeClr val="tx1">
                        <a:lumMod val="75000"/>
                      </a:schemeClr>
                    </a:gs>
                  </a:gsLst>
                  <a:lin ang="0" scaled="1"/>
                  <a:tileRect/>
                </a:gra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63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677" y="4377485"/>
            <a:ext cx="7413007" cy="907505"/>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7678" y="996188"/>
            <a:ext cx="7301427" cy="298112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7677" y="5284990"/>
            <a:ext cx="7413007" cy="81707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12/23/2017</a:t>
            </a:fld>
            <a:endParaRPr lang="en-US" dirty="0"/>
          </a:p>
        </p:txBody>
      </p:sp>
      <p:sp>
        <p:nvSpPr>
          <p:cNvPr id="6" name="Footer Placeholder 5"/>
          <p:cNvSpPr>
            <a:spLocks noGrp="1"/>
          </p:cNvSpPr>
          <p:nvPr>
            <p:ph type="ftr" sz="quarter" idx="11"/>
          </p:nvPr>
        </p:nvSpPr>
        <p:spPr>
          <a:xfrm>
            <a:off x="917678" y="6181344"/>
            <a:ext cx="5337278"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6941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8347" y="596018"/>
            <a:ext cx="7511474" cy="3137782"/>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818347" y="4343400"/>
            <a:ext cx="7511474" cy="1758660"/>
          </a:xfrm>
        </p:spPr>
        <p:txBody>
          <a:bodyPr anchor="ctr">
            <a:normAutofit/>
          </a:bodyPr>
          <a:lstStyle>
            <a:lvl1pPr marL="0" indent="0" algn="l">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0671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583818" y="860276"/>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solidFill>
              </a:rPr>
              <a:t>“</a:t>
            </a:r>
          </a:p>
        </p:txBody>
      </p:sp>
      <p:sp>
        <p:nvSpPr>
          <p:cNvPr id="15" name="TextBox 14"/>
          <p:cNvSpPr txBox="1"/>
          <p:nvPr/>
        </p:nvSpPr>
        <p:spPr>
          <a:xfrm>
            <a:off x="7888822" y="29859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accent1"/>
                </a:solidFill>
              </a:rPr>
              <a:t>”</a:t>
            </a:r>
          </a:p>
        </p:txBody>
      </p:sp>
      <p:sp>
        <p:nvSpPr>
          <p:cNvPr id="2" name="Title 1"/>
          <p:cNvSpPr>
            <a:spLocks noGrp="1"/>
          </p:cNvSpPr>
          <p:nvPr>
            <p:ph type="title"/>
          </p:nvPr>
        </p:nvSpPr>
        <p:spPr>
          <a:xfrm>
            <a:off x="1084942" y="596018"/>
            <a:ext cx="6974115" cy="3044079"/>
          </a:xfrm>
        </p:spPr>
        <p:txBody>
          <a:bodyPr anchor="ctr">
            <a:normAutofit/>
          </a:bodyPr>
          <a:lstStyle>
            <a:lvl1pPr algn="l">
              <a:defRPr sz="2800" b="0" cap="all">
                <a:gradFill flip="none" rotWithShape="1">
                  <a:gsLst>
                    <a:gs pos="0">
                      <a:schemeClr val="tx1"/>
                    </a:gs>
                    <a:gs pos="100000">
                      <a:schemeClr val="tx1">
                        <a:lumMod val="75000"/>
                      </a:schemeClr>
                    </a:gs>
                  </a:gsLst>
                  <a:lin ang="5400000" scaled="0"/>
                  <a:tileRect/>
                </a:gra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256436" y="3650606"/>
            <a:ext cx="6631128" cy="381000"/>
          </a:xfrm>
        </p:spPr>
        <p:txBody>
          <a:bodyPr anchor="ctr">
            <a:normAutofit/>
          </a:bodyPr>
          <a:lstStyle>
            <a:lvl1pPr marL="0" indent="0">
              <a:buFontTx/>
              <a:buNone/>
              <a:defRPr sz="1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818347" y="4641206"/>
            <a:ext cx="7511473" cy="1447800"/>
          </a:xfrm>
        </p:spPr>
        <p:txBody>
          <a:bodyPr anchor="ctr">
            <a:normAutofit/>
          </a:bodyPr>
          <a:lstStyle>
            <a:lvl1pPr marL="0" indent="0" algn="l">
              <a:buNone/>
              <a:defRPr sz="1800">
                <a:gradFill flip="none" rotWithShape="1">
                  <a:gsLst>
                    <a:gs pos="0">
                      <a:schemeClr val="tx1"/>
                    </a:gs>
                    <a:gs pos="100000">
                      <a:schemeClr val="tx1">
                        <a:lumMod val="75000"/>
                      </a:schemeClr>
                    </a:gs>
                  </a:gsLst>
                  <a:lin ang="0" scaled="1"/>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3376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8347" y="3603566"/>
            <a:ext cx="7512338" cy="14688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821015" y="5072366"/>
            <a:ext cx="7512339" cy="1029694"/>
          </a:xfrm>
        </p:spPr>
        <p:txBody>
          <a:bodyPr anchor="t">
            <a:normAutofit/>
          </a:bodyPr>
          <a:lstStyle>
            <a:lvl1pPr marL="0" indent="0" algn="l">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2922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extBox 12"/>
          <p:cNvSpPr txBox="1"/>
          <p:nvPr/>
        </p:nvSpPr>
        <p:spPr>
          <a:xfrm>
            <a:off x="583818" y="75385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solidFill>
              </a:rPr>
              <a:t>“</a:t>
            </a:r>
          </a:p>
        </p:txBody>
      </p:sp>
      <p:sp>
        <p:nvSpPr>
          <p:cNvPr id="16" name="TextBox 15"/>
          <p:cNvSpPr txBox="1"/>
          <p:nvPr/>
        </p:nvSpPr>
        <p:spPr>
          <a:xfrm>
            <a:off x="7887556" y="2879498"/>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accent1"/>
                </a:solidFill>
              </a:rPr>
              <a:t>”</a:t>
            </a:r>
          </a:p>
        </p:txBody>
      </p:sp>
      <p:sp>
        <p:nvSpPr>
          <p:cNvPr id="2" name="Title 1"/>
          <p:cNvSpPr>
            <a:spLocks noGrp="1"/>
          </p:cNvSpPr>
          <p:nvPr>
            <p:ph type="title"/>
          </p:nvPr>
        </p:nvSpPr>
        <p:spPr>
          <a:xfrm>
            <a:off x="1084942" y="596018"/>
            <a:ext cx="6974115" cy="2844369"/>
          </a:xfrm>
        </p:spPr>
        <p:txBody>
          <a:bodyPr anchor="ctr">
            <a:normAutofit/>
          </a:bodyPr>
          <a:lstStyle>
            <a:lvl1pPr algn="l">
              <a:defRPr sz="2800" b="0" cap="all">
                <a:gradFill flip="none" rotWithShape="1">
                  <a:gsLst>
                    <a:gs pos="0">
                      <a:schemeClr val="tx1"/>
                    </a:gs>
                    <a:gs pos="100000">
                      <a:schemeClr val="tx1">
                        <a:lumMod val="75000"/>
                      </a:schemeClr>
                    </a:gs>
                  </a:gsLst>
                  <a:lin ang="5400000" scaled="0"/>
                  <a:tileRect/>
                </a:gra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818347" y="3886200"/>
            <a:ext cx="7512338" cy="1053662"/>
          </a:xfrm>
        </p:spPr>
        <p:txBody>
          <a:bodyPr vert="horz" lIns="91440" tIns="45720" rIns="91440" bIns="45720" rtlCol="0" anchor="b">
            <a:normAutofit/>
          </a:bodyPr>
          <a:lstStyle>
            <a:lvl1pPr>
              <a:buNone/>
              <a:defRPr lang="en-US" sz="2000" b="0" cap="all" dirty="0">
                <a:ln w="3175" cmpd="sng">
                  <a:noFill/>
                </a:ln>
                <a:gradFill flip="none" rotWithShape="1">
                  <a:gsLst>
                    <a:gs pos="0">
                      <a:schemeClr val="tx1"/>
                    </a:gs>
                    <a:gs pos="100000">
                      <a:schemeClr val="tx1">
                        <a:lumMod val="75000"/>
                      </a:schemeClr>
                    </a:gs>
                  </a:gsLst>
                  <a:lin ang="0" scaled="1"/>
                  <a:tileRect/>
                </a:gra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818347" y="4939862"/>
            <a:ext cx="7512338" cy="1162198"/>
          </a:xfrm>
        </p:spPr>
        <p:txBody>
          <a:bodyPr anchor="t">
            <a:normAutofit/>
          </a:bodyPr>
          <a:lstStyle>
            <a:lvl1pPr marL="0" indent="0" algn="l">
              <a:buNone/>
              <a:defRPr sz="1600">
                <a:gradFill flip="none" rotWithShape="1">
                  <a:gsLst>
                    <a:gs pos="0">
                      <a:schemeClr val="tx1"/>
                    </a:gs>
                    <a:gs pos="100000">
                      <a:schemeClr val="tx1">
                        <a:lumMod val="75000"/>
                      </a:schemeClr>
                    </a:gs>
                  </a:gsLst>
                  <a:lin ang="5400000" scaled="0"/>
                  <a:tileRect/>
                </a:gra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9534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18346" y="596018"/>
            <a:ext cx="7511473" cy="2756783"/>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818346" y="3682941"/>
            <a:ext cx="7511473" cy="1049283"/>
          </a:xfrm>
        </p:spPr>
        <p:txBody>
          <a:bodyPr vert="horz" lIns="91440" tIns="45720" rIns="91440" bIns="45720" rtlCol="0" anchor="b">
            <a:normAutofit/>
          </a:bodyPr>
          <a:lstStyle>
            <a:lvl1pPr>
              <a:buNone/>
              <a:defRPr lang="en-US" sz="2400" b="0" cap="all" dirty="0">
                <a:ln w="3175" cmpd="sng">
                  <a:noFill/>
                </a:ln>
                <a:gradFill flip="none" rotWithShape="1">
                  <a:gsLst>
                    <a:gs pos="0">
                      <a:schemeClr val="tx1"/>
                    </a:gs>
                    <a:gs pos="100000">
                      <a:schemeClr val="tx1">
                        <a:lumMod val="75000"/>
                      </a:schemeClr>
                    </a:gs>
                  </a:gsLst>
                  <a:lin ang="5400000" scaled="0"/>
                  <a:tileRect/>
                </a:gra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818347" y="4732224"/>
            <a:ext cx="7511472" cy="1369836"/>
          </a:xfrm>
        </p:spPr>
        <p:txBody>
          <a:bodyPr anchor="t">
            <a:normAutofit/>
          </a:bodyPr>
          <a:lstStyle>
            <a:lvl1pPr marL="0" indent="0" algn="l">
              <a:buNone/>
              <a:defRPr sz="1600">
                <a:gradFill flip="none" rotWithShape="1">
                  <a:gsLst>
                    <a:gs pos="0">
                      <a:schemeClr val="tx1"/>
                    </a:gs>
                    <a:gs pos="100000">
                      <a:schemeClr val="tx1">
                        <a:lumMod val="75000"/>
                      </a:schemeClr>
                    </a:gs>
                  </a:gsLst>
                  <a:lin ang="5400000" scaled="0"/>
                  <a:tileRect/>
                </a:gra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1140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Title 1"/>
          <p:cNvSpPr>
            <a:spLocks noGrp="1"/>
          </p:cNvSpPr>
          <p:nvPr>
            <p:ph type="title"/>
          </p:nvPr>
        </p:nvSpPr>
        <p:spPr>
          <a:xfrm>
            <a:off x="818347" y="596018"/>
            <a:ext cx="7511473" cy="131248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2031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1708" y="596018"/>
            <a:ext cx="1778112" cy="550604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8347" y="596018"/>
            <a:ext cx="5624137" cy="550604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916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2171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9314" y="3270698"/>
            <a:ext cx="7510506" cy="1823305"/>
          </a:xfrm>
        </p:spPr>
        <p:txBody>
          <a:bodyPr anchor="b">
            <a:normAutofit/>
          </a:bodyPr>
          <a:lstStyle>
            <a:lvl1pPr algn="r">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819314" y="5103810"/>
            <a:ext cx="7510506" cy="998250"/>
          </a:xfrm>
        </p:spPr>
        <p:txBody>
          <a:bodyPr anchor="t">
            <a:normAutofit/>
          </a:bodyPr>
          <a:lstStyle>
            <a:lvl1pPr marL="0" indent="0" algn="r">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814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347" y="2060898"/>
            <a:ext cx="3685073" cy="4031331"/>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0" y="2060898"/>
            <a:ext cx="3689239" cy="4031330"/>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2606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6306" y="2060898"/>
            <a:ext cx="3397113" cy="733596"/>
          </a:xfrm>
        </p:spPr>
        <p:txBody>
          <a:bodyPr anchor="b">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8347" y="2786027"/>
            <a:ext cx="3685073" cy="3316033"/>
          </a:xfrm>
        </p:spPr>
        <p:txBody>
          <a:bodyPr anchor="t">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10150" y="2060898"/>
            <a:ext cx="3419670" cy="725129"/>
          </a:xfrm>
        </p:spPr>
        <p:txBody>
          <a:bodyPr anchor="b">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65" y="2786027"/>
            <a:ext cx="3701520" cy="3316033"/>
          </a:xfrm>
        </p:spPr>
        <p:txBody>
          <a:bodyPr anchor="t">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3454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6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1093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5188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8347" y="1754928"/>
            <a:ext cx="2729523" cy="1371600"/>
          </a:xfrm>
        </p:spPr>
        <p:txBody>
          <a:bodyPr anchor="b">
            <a:normAutofit/>
          </a:bodyPr>
          <a:lstStyle>
            <a:lvl1pPr algn="l">
              <a:defRPr sz="2200" b="0"/>
            </a:lvl1pPr>
          </a:lstStyle>
          <a:p>
            <a:r>
              <a:rPr lang="en-US"/>
              <a:t>Click to edit Master title style</a:t>
            </a:r>
            <a:endParaRPr lang="en-US" dirty="0"/>
          </a:p>
        </p:txBody>
      </p:sp>
      <p:sp>
        <p:nvSpPr>
          <p:cNvPr id="3" name="Content Placeholder 2"/>
          <p:cNvSpPr>
            <a:spLocks noGrp="1"/>
          </p:cNvSpPr>
          <p:nvPr>
            <p:ph idx="1"/>
          </p:nvPr>
        </p:nvSpPr>
        <p:spPr>
          <a:xfrm>
            <a:off x="3828856" y="596018"/>
            <a:ext cx="4500964" cy="5506041"/>
          </a:xfrm>
        </p:spPr>
        <p:txBody>
          <a:bodyPr anchor="ctr">
            <a:normAutofit/>
          </a:bodyPr>
          <a:lstStyle>
            <a:lvl1pPr>
              <a:defRPr sz="1800"/>
            </a:lvl1pPr>
            <a:lvl2pPr>
              <a:defRPr sz="1600"/>
            </a:lvl2pPr>
            <a:lvl3pPr>
              <a:defRPr sz="1400"/>
            </a:lvl3pPr>
            <a:lvl4pPr>
              <a:defRPr sz="12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8347" y="3126528"/>
            <a:ext cx="2729523" cy="18288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325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8347" y="1898269"/>
            <a:ext cx="4423803"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515442" y="-18288"/>
            <a:ext cx="2500062" cy="6903720"/>
          </a:xfrm>
          <a:ln w="38100">
            <a:gradFill flip="none" rotWithShape="1">
              <a:gsLst>
                <a:gs pos="0">
                  <a:schemeClr val="bg2"/>
                </a:gs>
                <a:gs pos="100000">
                  <a:schemeClr val="bg2">
                    <a:lumMod val="75000"/>
                  </a:schemeClr>
                </a:gs>
              </a:gsLst>
              <a:lin ang="5400000" scaled="0"/>
              <a:tileRect/>
            </a:gradFill>
          </a:ln>
          <a:effectLst>
            <a:innerShdw blurRad="57150" dist="38100" dir="1080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17318" y="3269869"/>
            <a:ext cx="4423803" cy="18288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523649" y="6181344"/>
            <a:ext cx="718502" cy="365125"/>
          </a:xfrm>
        </p:spPr>
        <p:txBody>
          <a:bodyPr/>
          <a:lstStyle/>
          <a:p>
            <a:fld id="{B61BEF0D-F0BB-DE4B-95CE-6DB70DBA9567}" type="datetimeFigureOut">
              <a:rPr lang="en-US" smtClean="0"/>
              <a:pPr/>
              <a:t>12/23/2017</a:t>
            </a:fld>
            <a:endParaRPr lang="en-US" dirty="0"/>
          </a:p>
        </p:txBody>
      </p:sp>
      <p:sp>
        <p:nvSpPr>
          <p:cNvPr id="6" name="Footer Placeholder 5"/>
          <p:cNvSpPr>
            <a:spLocks noGrp="1"/>
          </p:cNvSpPr>
          <p:nvPr>
            <p:ph type="ftr" sz="quarter" idx="11"/>
          </p:nvPr>
        </p:nvSpPr>
        <p:spPr>
          <a:xfrm>
            <a:off x="818348" y="6181344"/>
            <a:ext cx="3705300" cy="365125"/>
          </a:xfrm>
        </p:spPr>
        <p:txBody>
          <a:bodyPr/>
          <a:lstStyle/>
          <a:p>
            <a:endParaRPr lang="en-US" dirty="0"/>
          </a:p>
        </p:txBody>
      </p:sp>
      <p:sp>
        <p:nvSpPr>
          <p:cNvPr id="7" name="Slide Number Placeholder 6"/>
          <p:cNvSpPr>
            <a:spLocks noGrp="1"/>
          </p:cNvSpPr>
          <p:nvPr>
            <p:ph type="sldNum" sz="quarter" idx="12"/>
          </p:nvPr>
        </p:nvSpPr>
        <p:spPr>
          <a:xfrm>
            <a:off x="8024262" y="6181344"/>
            <a:ext cx="305186" cy="32925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969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8347" y="596018"/>
            <a:ext cx="7511473" cy="131248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18348" y="2060898"/>
            <a:ext cx="7511472" cy="4041162"/>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51708" y="6178260"/>
            <a:ext cx="1287464" cy="365125"/>
          </a:xfrm>
          <a:prstGeom prst="rect">
            <a:avLst/>
          </a:prstGeom>
        </p:spPr>
        <p:txBody>
          <a:bodyPr vert="horz" lIns="91440" tIns="45720" rIns="91440" bIns="45720" rtlCol="0" anchor="ctr"/>
          <a:lstStyle>
            <a:lvl1pPr algn="r">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fld id="{B61BEF0D-F0BB-DE4B-95CE-6DB70DBA9567}" type="datetimeFigureOut">
              <a:rPr lang="en-US" smtClean="0"/>
              <a:pPr/>
              <a:t>12/23/2017</a:t>
            </a:fld>
            <a:endParaRPr lang="en-US" dirty="0"/>
          </a:p>
        </p:txBody>
      </p:sp>
      <p:sp>
        <p:nvSpPr>
          <p:cNvPr id="5" name="Footer Placeholder 4"/>
          <p:cNvSpPr>
            <a:spLocks noGrp="1"/>
          </p:cNvSpPr>
          <p:nvPr>
            <p:ph type="ftr" sz="quarter" idx="3"/>
          </p:nvPr>
        </p:nvSpPr>
        <p:spPr>
          <a:xfrm>
            <a:off x="818347" y="6178260"/>
            <a:ext cx="5624137" cy="365125"/>
          </a:xfrm>
          <a:prstGeom prst="rect">
            <a:avLst/>
          </a:prstGeom>
        </p:spPr>
        <p:txBody>
          <a:bodyPr vert="horz" lIns="91440" tIns="45720" rIns="91440" bIns="45720" rtlCol="0" anchor="ctr"/>
          <a:lstStyle>
            <a:lvl1pPr algn="l">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endParaRPr lang="en-US" dirty="0"/>
          </a:p>
        </p:txBody>
      </p:sp>
      <p:sp>
        <p:nvSpPr>
          <p:cNvPr id="6" name="Slide Number Placeholder 5"/>
          <p:cNvSpPr>
            <a:spLocks noGrp="1"/>
          </p:cNvSpPr>
          <p:nvPr>
            <p:ph type="sldNum" sz="quarter" idx="4"/>
          </p:nvPr>
        </p:nvSpPr>
        <p:spPr>
          <a:xfrm>
            <a:off x="7917202" y="6178260"/>
            <a:ext cx="413483" cy="365125"/>
          </a:xfrm>
          <a:prstGeom prst="rect">
            <a:avLst/>
          </a:prstGeom>
        </p:spPr>
        <p:txBody>
          <a:bodyPr vert="horz" lIns="91440" tIns="45720" rIns="91440" bIns="45720" rtlCol="0" anchor="ctr"/>
          <a:lstStyle>
            <a:lvl1pPr algn="r">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8524199"/>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l" defTabSz="457200" rtl="0" eaLnBrk="1" latinLnBrk="0" hangingPunct="1">
        <a:spcBef>
          <a:spcPct val="0"/>
        </a:spcBef>
        <a:buNone/>
        <a:defRPr sz="2800" kern="1200" cap="all">
          <a:ln w="3175" cmpd="sng">
            <a:noFill/>
          </a:ln>
          <a:gradFill flip="none" rotWithShape="1">
            <a:gsLst>
              <a:gs pos="0">
                <a:schemeClr val="tx1"/>
              </a:gs>
              <a:gs pos="100000">
                <a:schemeClr val="tx1">
                  <a:lumMod val="75000"/>
                </a:schemeClr>
              </a:gs>
            </a:gsLst>
            <a:lin ang="5400000" scaled="0"/>
            <a:tileRect/>
          </a:gradFill>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130000"/>
        <a:buFont typeface="Arial"/>
        <a:buChar char="•"/>
        <a:defRPr sz="18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130000"/>
        <a:buFont typeface="Arial"/>
        <a:buChar char="•"/>
        <a:defRPr sz="16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130000"/>
        <a:buFont typeface="Arial"/>
        <a:buChar char="•"/>
        <a:defRPr sz="14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130000"/>
        <a:buFont typeface="Arial"/>
        <a:buChar char="•"/>
        <a:defRPr sz="14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130000"/>
        <a:buFont typeface="Arial"/>
        <a:buChar char="•"/>
        <a:defRPr sz="12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10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EC60C-39CE-4003-B579-F41BB4BEAB1D}"/>
              </a:ext>
            </a:extLst>
          </p:cNvPr>
          <p:cNvSpPr>
            <a:spLocks noGrp="1"/>
          </p:cNvSpPr>
          <p:nvPr>
            <p:ph type="ctrTitle"/>
          </p:nvPr>
        </p:nvSpPr>
        <p:spPr/>
        <p:txBody>
          <a:bodyPr/>
          <a:lstStyle/>
          <a:p>
            <a:r>
              <a:rPr lang="en-US" dirty="0"/>
              <a:t>INCREASE OUR FAITH</a:t>
            </a:r>
          </a:p>
        </p:txBody>
      </p:sp>
      <p:sp>
        <p:nvSpPr>
          <p:cNvPr id="3" name="Subtitle 2">
            <a:extLst>
              <a:ext uri="{FF2B5EF4-FFF2-40B4-BE49-F238E27FC236}">
                <a16:creationId xmlns:a16="http://schemas.microsoft.com/office/drawing/2014/main" id="{20C8D36A-CF0D-443C-816D-DEC7C6357CF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2028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WARNING THIS WAS COMING</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a:bodyPr>
          <a:lstStyle/>
          <a:p>
            <a:pPr marL="0" indent="0" algn="ctr">
              <a:buNone/>
            </a:pPr>
            <a:r>
              <a:rPr lang="en-US" sz="3200" dirty="0"/>
              <a:t> “O Timothy, guard what has been entrusted to you, avoiding worldly and empty chatter and the opposing arguments of what is falsely called ‘knowledge’—which some have professed and thus gone astray from the faith.  Grace be with you.”</a:t>
            </a:r>
          </a:p>
          <a:p>
            <a:pPr marL="0" indent="0" algn="ctr">
              <a:buNone/>
            </a:pPr>
            <a:r>
              <a:rPr lang="en-US" sz="3200" dirty="0"/>
              <a:t>I Timothy 6:20-21</a:t>
            </a:r>
          </a:p>
        </p:txBody>
      </p:sp>
    </p:spTree>
    <p:extLst>
      <p:ext uri="{BB962C8B-B14F-4D97-AF65-F5344CB8AC3E}">
        <p14:creationId xmlns:p14="http://schemas.microsoft.com/office/powerpoint/2010/main" val="3632373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WARNING THIS WAS COMING</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fontScale="92500"/>
          </a:bodyPr>
          <a:lstStyle/>
          <a:p>
            <a:pPr marL="0" indent="0" algn="ctr">
              <a:buNone/>
            </a:pPr>
            <a:r>
              <a:rPr lang="en-US" sz="3200" dirty="0"/>
              <a:t> “But false prophets also arose among the people, just as there will also be false teachers among you, who will secretly introduce destructive heresies, even denying the Master who bought them, bringing swift destruction upon themselves. Many will follow their sensuality, and because of them the way of the truth will be maligned;”</a:t>
            </a:r>
          </a:p>
          <a:p>
            <a:pPr marL="0" indent="0" algn="ctr">
              <a:buNone/>
            </a:pPr>
            <a:endParaRPr lang="en-US" sz="3200" dirty="0"/>
          </a:p>
          <a:p>
            <a:pPr marL="0" indent="0" algn="ctr">
              <a:buNone/>
            </a:pPr>
            <a:r>
              <a:rPr lang="en-US" sz="3200" dirty="0"/>
              <a:t>II Peter 2:1-2</a:t>
            </a:r>
          </a:p>
        </p:txBody>
      </p:sp>
    </p:spTree>
    <p:extLst>
      <p:ext uri="{BB962C8B-B14F-4D97-AF65-F5344CB8AC3E}">
        <p14:creationId xmlns:p14="http://schemas.microsoft.com/office/powerpoint/2010/main" val="3041794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WARNING THIS WAS COMING</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a:bodyPr>
          <a:lstStyle/>
          <a:p>
            <a:pPr marL="0" indent="0" algn="ctr">
              <a:buNone/>
            </a:pPr>
            <a:r>
              <a:rPr lang="en-US" sz="3200" dirty="0"/>
              <a:t>“For many deceivers have gone out into the world, those who do not acknowledge Jesus Christ as coming in the flesh. This is the deceiver and the antichrist.”</a:t>
            </a:r>
          </a:p>
          <a:p>
            <a:pPr marL="0" indent="0" algn="ctr">
              <a:buNone/>
            </a:pPr>
            <a:endParaRPr lang="en-US" sz="3200" dirty="0"/>
          </a:p>
          <a:p>
            <a:pPr marL="0" indent="0" algn="ctr">
              <a:buNone/>
            </a:pPr>
            <a:r>
              <a:rPr lang="en-US" sz="3200" dirty="0"/>
              <a:t>II John 1:7</a:t>
            </a:r>
          </a:p>
        </p:txBody>
      </p:sp>
    </p:spTree>
    <p:extLst>
      <p:ext uri="{BB962C8B-B14F-4D97-AF65-F5344CB8AC3E}">
        <p14:creationId xmlns:p14="http://schemas.microsoft.com/office/powerpoint/2010/main" val="45870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SOLUTION</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a:bodyPr>
          <a:lstStyle/>
          <a:p>
            <a:pPr marL="0" indent="0" algn="ctr">
              <a:buNone/>
            </a:pPr>
            <a:r>
              <a:rPr lang="en-US" sz="3200" dirty="0"/>
              <a:t>“Beloved, do not believe every spirit, but test the spirits to see whether they are from God, because many false prophets have gone out into the world.”</a:t>
            </a:r>
          </a:p>
          <a:p>
            <a:pPr marL="0" indent="0" algn="ctr">
              <a:buNone/>
            </a:pPr>
            <a:endParaRPr lang="en-US" sz="3200" dirty="0"/>
          </a:p>
          <a:p>
            <a:pPr marL="0" indent="0" algn="ctr">
              <a:buNone/>
            </a:pPr>
            <a:r>
              <a:rPr lang="en-US" sz="3200" dirty="0"/>
              <a:t>I John 4:1</a:t>
            </a:r>
          </a:p>
        </p:txBody>
      </p:sp>
    </p:spTree>
    <p:extLst>
      <p:ext uri="{BB962C8B-B14F-4D97-AF65-F5344CB8AC3E}">
        <p14:creationId xmlns:p14="http://schemas.microsoft.com/office/powerpoint/2010/main" val="348349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SOLUTION</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fontScale="92500" lnSpcReduction="20000"/>
          </a:bodyPr>
          <a:lstStyle/>
          <a:p>
            <a:pPr marL="0" indent="0" algn="ctr">
              <a:buNone/>
            </a:pPr>
            <a:r>
              <a:rPr lang="en-US" sz="3200" dirty="0"/>
              <a:t>“Watch yourselves, that you do not lose what we have accomplished, but that you may receive a full reward. Anyone who goes too far and does not abide in the teaching of Christ, does not have God; the one who abides in the teaching, he has both the Father and the Son. If anyone comes to you and does not bring this teaching, do not receive him into your house, and do not give him a greeting;”</a:t>
            </a:r>
          </a:p>
          <a:p>
            <a:pPr marL="0" indent="0" algn="ctr">
              <a:buNone/>
            </a:pPr>
            <a:endParaRPr lang="en-US" sz="3200" dirty="0"/>
          </a:p>
          <a:p>
            <a:pPr marL="0" indent="0" algn="ctr">
              <a:buNone/>
            </a:pPr>
            <a:r>
              <a:rPr lang="en-US" sz="3200" dirty="0"/>
              <a:t>II John 1:8-10</a:t>
            </a:r>
          </a:p>
        </p:txBody>
      </p:sp>
    </p:spTree>
    <p:extLst>
      <p:ext uri="{BB962C8B-B14F-4D97-AF65-F5344CB8AC3E}">
        <p14:creationId xmlns:p14="http://schemas.microsoft.com/office/powerpoint/2010/main" val="3938376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SOLUTION</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a:bodyPr>
          <a:lstStyle/>
          <a:p>
            <a:pPr marL="0" indent="0" algn="ctr">
              <a:buNone/>
            </a:pPr>
            <a:r>
              <a:rPr lang="en-US" sz="3200" dirty="0"/>
              <a:t> “When he puts forth all his own, he goes ahead of them, and the sheep follow him because they know his voice. A stranger they simply will not follow, but will flee from him, because they do not know the voice of strangers.”</a:t>
            </a:r>
          </a:p>
          <a:p>
            <a:pPr marL="0" indent="0" algn="ctr">
              <a:buNone/>
            </a:pPr>
            <a:endParaRPr lang="en-US" sz="3200" dirty="0"/>
          </a:p>
          <a:p>
            <a:pPr marL="0" indent="0" algn="ctr">
              <a:buNone/>
            </a:pPr>
            <a:r>
              <a:rPr lang="en-US" sz="3200" dirty="0"/>
              <a:t>John 10:4-5</a:t>
            </a:r>
          </a:p>
        </p:txBody>
      </p:sp>
    </p:spTree>
    <p:extLst>
      <p:ext uri="{BB962C8B-B14F-4D97-AF65-F5344CB8AC3E}">
        <p14:creationId xmlns:p14="http://schemas.microsoft.com/office/powerpoint/2010/main" val="2637515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SOLUTION</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fontScale="70000" lnSpcReduction="20000"/>
          </a:bodyPr>
          <a:lstStyle/>
          <a:p>
            <a:pPr marL="0" indent="0" algn="ctr">
              <a:buNone/>
            </a:pPr>
            <a:r>
              <a:rPr lang="en-US" sz="3200" dirty="0"/>
              <a:t>“And He answered and said to them, ‘Why do you yourselves transgress the commandment of God for the sake of your tradition?”</a:t>
            </a:r>
          </a:p>
          <a:p>
            <a:pPr marL="0" indent="0" algn="ctr">
              <a:buNone/>
            </a:pPr>
            <a:endParaRPr lang="en-US" sz="3200" dirty="0"/>
          </a:p>
          <a:p>
            <a:pPr marL="0" indent="0" algn="ctr">
              <a:buNone/>
            </a:pPr>
            <a:r>
              <a:rPr lang="en-US" sz="3200" dirty="0"/>
              <a:t>“You hypocrites, rightly did Isaiah prophesy of you:</a:t>
            </a:r>
          </a:p>
          <a:p>
            <a:pPr marL="0" indent="0" algn="ctr">
              <a:buNone/>
            </a:pPr>
            <a:r>
              <a:rPr lang="en-US" sz="3200" dirty="0"/>
              <a:t>‘THIS PEOPLE HONORS ME WITH THEIR LIPS,</a:t>
            </a:r>
          </a:p>
          <a:p>
            <a:pPr marL="0" indent="0" algn="ctr">
              <a:buNone/>
            </a:pPr>
            <a:r>
              <a:rPr lang="en-US" sz="3200" dirty="0"/>
              <a:t>   BUT THEIR HEART IS FAR AWAY FROM ME.</a:t>
            </a:r>
          </a:p>
          <a:p>
            <a:pPr marL="0" indent="0" algn="ctr">
              <a:buNone/>
            </a:pPr>
            <a:r>
              <a:rPr lang="en-US" sz="3200" dirty="0"/>
              <a:t>‘BUT IN VAIN DO THEY WORSHIP ME,</a:t>
            </a:r>
          </a:p>
          <a:p>
            <a:pPr marL="0" indent="0" algn="ctr">
              <a:buNone/>
            </a:pPr>
            <a:r>
              <a:rPr lang="en-US" sz="3200" dirty="0"/>
              <a:t>   TEACHING AS DOCTRINES THE PRECEPTS OF MEN.’ ”</a:t>
            </a:r>
          </a:p>
          <a:p>
            <a:pPr marL="0" indent="0" algn="ctr">
              <a:buNone/>
            </a:pPr>
            <a:endParaRPr lang="en-US" sz="3200" dirty="0"/>
          </a:p>
          <a:p>
            <a:pPr marL="0" indent="0" algn="ctr">
              <a:buNone/>
            </a:pPr>
            <a:endParaRPr lang="en-US" sz="3200" dirty="0"/>
          </a:p>
          <a:p>
            <a:pPr marL="0" indent="0" algn="ctr">
              <a:buNone/>
            </a:pPr>
            <a:r>
              <a:rPr lang="en-US" sz="3200" dirty="0"/>
              <a:t>Matthew 15:3,7-9</a:t>
            </a:r>
          </a:p>
        </p:txBody>
      </p:sp>
    </p:spTree>
    <p:extLst>
      <p:ext uri="{BB962C8B-B14F-4D97-AF65-F5344CB8AC3E}">
        <p14:creationId xmlns:p14="http://schemas.microsoft.com/office/powerpoint/2010/main" val="3889722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SOLUTION</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fontScale="85000" lnSpcReduction="20000"/>
          </a:bodyPr>
          <a:lstStyle/>
          <a:p>
            <a:pPr marL="0" indent="0" algn="ctr">
              <a:buNone/>
            </a:pPr>
            <a:r>
              <a:rPr lang="en-US" sz="3200" dirty="0"/>
              <a:t>“If anyone advocates a different doctrine and does not agree with sound words, those of our Lord Jesus Christ, and with the doctrine conforming to godliness, he is conceited and understands nothing; but he has a morbid interest in controversial questions and disputes about words, out of which arise envy, strife, abusive language, evil suspicions, and constant friction between men of depraved mind and deprived of the truth, who suppose that godliness is a means of gain.”</a:t>
            </a:r>
          </a:p>
          <a:p>
            <a:pPr marL="0" indent="0" algn="ctr">
              <a:buNone/>
            </a:pPr>
            <a:endParaRPr lang="en-US" sz="3200" dirty="0"/>
          </a:p>
          <a:p>
            <a:pPr marL="0" indent="0" algn="ctr">
              <a:buNone/>
            </a:pPr>
            <a:r>
              <a:rPr lang="en-US" sz="3200" dirty="0"/>
              <a:t>I Timothy 6:3-5</a:t>
            </a:r>
          </a:p>
        </p:txBody>
      </p:sp>
    </p:spTree>
    <p:extLst>
      <p:ext uri="{BB962C8B-B14F-4D97-AF65-F5344CB8AC3E}">
        <p14:creationId xmlns:p14="http://schemas.microsoft.com/office/powerpoint/2010/main" val="206403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SOLUTION</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fontScale="77500" lnSpcReduction="20000"/>
          </a:bodyPr>
          <a:lstStyle/>
          <a:p>
            <a:pPr marL="0" indent="0" algn="ctr">
              <a:buNone/>
            </a:pPr>
            <a:r>
              <a:rPr lang="en-US" sz="3200" dirty="0"/>
              <a:t>“I am amazed that you are so quickly deserting Him who called you by the grace of Christ, for a different gospel; which is really not another; only there are some who are disturbing you and want to distort the gospel of Christ. But even if we, or an angel from heaven, should preach to you a gospel contrary to what we have preached to you, he is to be accursed! As we have said before, so I say again now, if any man is preaching to you a gospel contrary to what you received, he is to be accursed! For am I now seeking the favor of men, or of God? Or am I striving to please men? If I were still trying to please men, I would not be a bond-servant of Christ.”</a:t>
            </a:r>
          </a:p>
          <a:p>
            <a:pPr marL="0" indent="0" algn="ctr">
              <a:buNone/>
            </a:pPr>
            <a:endParaRPr lang="en-US" sz="3200" dirty="0"/>
          </a:p>
          <a:p>
            <a:pPr marL="0" indent="0" algn="ctr">
              <a:buNone/>
            </a:pPr>
            <a:r>
              <a:rPr lang="en-US" sz="3200" dirty="0"/>
              <a:t>Galatians 1:6-10</a:t>
            </a:r>
          </a:p>
        </p:txBody>
      </p:sp>
    </p:spTree>
    <p:extLst>
      <p:ext uri="{BB962C8B-B14F-4D97-AF65-F5344CB8AC3E}">
        <p14:creationId xmlns:p14="http://schemas.microsoft.com/office/powerpoint/2010/main" val="2043899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a:t>
            </a:r>
            <a:r>
              <a:rPr lang="en-US" dirty="0" err="1">
                <a:solidFill>
                  <a:schemeClr val="bg1"/>
                </a:solidFill>
              </a:rPr>
              <a:t>SOlution</a:t>
            </a:r>
            <a:endParaRPr lang="en-US" dirty="0">
              <a:solidFill>
                <a:schemeClr val="bg1"/>
              </a:solidFill>
            </a:endParaRP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a:bodyPr>
          <a:lstStyle/>
          <a:p>
            <a:pPr marL="0" indent="0" algn="ctr">
              <a:buNone/>
            </a:pPr>
            <a:r>
              <a:rPr lang="en-US" sz="3200" dirty="0"/>
              <a:t> “O Timothy, guard what has been entrusted to you, avoiding worldly and empty chatter and the opposing arguments of what is falsely called ‘knowledge’—which some have professed and thus gone astray from the faith.  Grace be with you.”</a:t>
            </a:r>
          </a:p>
          <a:p>
            <a:pPr marL="0" indent="0" algn="ctr">
              <a:buNone/>
            </a:pPr>
            <a:r>
              <a:rPr lang="en-US" sz="3200" dirty="0"/>
              <a:t>I Timothy 6:20-21</a:t>
            </a:r>
          </a:p>
        </p:txBody>
      </p:sp>
    </p:spTree>
    <p:extLst>
      <p:ext uri="{BB962C8B-B14F-4D97-AF65-F5344CB8AC3E}">
        <p14:creationId xmlns:p14="http://schemas.microsoft.com/office/powerpoint/2010/main" val="290365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C9DDC-8EED-4DC3-B84E-104506861F16}"/>
              </a:ext>
            </a:extLst>
          </p:cNvPr>
          <p:cNvSpPr>
            <a:spLocks noGrp="1"/>
          </p:cNvSpPr>
          <p:nvPr>
            <p:ph type="title"/>
          </p:nvPr>
        </p:nvSpPr>
        <p:spPr/>
        <p:txBody>
          <a:bodyPr/>
          <a:lstStyle/>
          <a:p>
            <a:r>
              <a:rPr lang="en-US" dirty="0"/>
              <a:t>The journey thus far</a:t>
            </a:r>
          </a:p>
        </p:txBody>
      </p:sp>
      <p:sp>
        <p:nvSpPr>
          <p:cNvPr id="3" name="Content Placeholder 2">
            <a:extLst>
              <a:ext uri="{FF2B5EF4-FFF2-40B4-BE49-F238E27FC236}">
                <a16:creationId xmlns:a16="http://schemas.microsoft.com/office/drawing/2014/main" id="{D5A7F85E-CE2F-4BA4-A569-FE0CCD7E867B}"/>
              </a:ext>
            </a:extLst>
          </p:cNvPr>
          <p:cNvSpPr>
            <a:spLocks noGrp="1"/>
          </p:cNvSpPr>
          <p:nvPr>
            <p:ph idx="1"/>
          </p:nvPr>
        </p:nvSpPr>
        <p:spPr/>
        <p:txBody>
          <a:bodyPr>
            <a:normAutofit/>
          </a:bodyPr>
          <a:lstStyle/>
          <a:p>
            <a:r>
              <a:rPr lang="en-US" sz="3600" dirty="0"/>
              <a:t>There is a god</a:t>
            </a:r>
          </a:p>
          <a:p>
            <a:r>
              <a:rPr lang="en-US" sz="3600" dirty="0"/>
              <a:t>The God of the Bible is God</a:t>
            </a:r>
          </a:p>
        </p:txBody>
      </p:sp>
    </p:spTree>
    <p:extLst>
      <p:ext uri="{BB962C8B-B14F-4D97-AF65-F5344CB8AC3E}">
        <p14:creationId xmlns:p14="http://schemas.microsoft.com/office/powerpoint/2010/main" val="252652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SOLUTION</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a:bodyPr>
          <a:lstStyle/>
          <a:p>
            <a:pPr marL="0" indent="0" algn="ctr">
              <a:buNone/>
            </a:pPr>
            <a:r>
              <a:rPr lang="en-US" sz="3200" dirty="0"/>
              <a:t>Beloved, while I was making every effort to write you about our common salvation, I felt the necessity to write to you appealing that you contend earnestly for the faith which was once for all handed down to the saints.</a:t>
            </a:r>
          </a:p>
          <a:p>
            <a:pPr marL="0" indent="0" algn="ctr">
              <a:buNone/>
            </a:pPr>
            <a:endParaRPr lang="en-US" sz="3200" dirty="0"/>
          </a:p>
          <a:p>
            <a:pPr marL="0" indent="0" algn="ctr">
              <a:buNone/>
            </a:pPr>
            <a:r>
              <a:rPr lang="en-US" sz="3200" dirty="0"/>
              <a:t>Jude 1:3</a:t>
            </a:r>
          </a:p>
          <a:p>
            <a:pPr marL="0" indent="0" algn="ctr">
              <a:buNone/>
            </a:pPr>
            <a:r>
              <a:rPr lang="en-US" sz="3200" dirty="0"/>
              <a:t>(Compare to Heb. 10:12)</a:t>
            </a:r>
          </a:p>
        </p:txBody>
      </p:sp>
    </p:spTree>
    <p:extLst>
      <p:ext uri="{BB962C8B-B14F-4D97-AF65-F5344CB8AC3E}">
        <p14:creationId xmlns:p14="http://schemas.microsoft.com/office/powerpoint/2010/main" val="4271556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SOLUTION</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fontScale="85000" lnSpcReduction="10000"/>
          </a:bodyPr>
          <a:lstStyle/>
          <a:p>
            <a:pPr marL="0" indent="0" algn="ctr">
              <a:buNone/>
            </a:pPr>
            <a:r>
              <a:rPr lang="en-US" sz="3200" dirty="0"/>
              <a:t> “For if the word spoken through angels proved unalterable, and every transgression and disobedience received a just penalty, how will we escape if we neglect so great a salvation? After it was at the first spoken through the Lord, it was confirmed to us by those who heard, God also testifying with them, both by signs and wonders and by various miracles and by gifts of the Holy Spirit according to His own will.”</a:t>
            </a:r>
          </a:p>
          <a:p>
            <a:pPr marL="0" indent="0" algn="ctr">
              <a:buNone/>
            </a:pPr>
            <a:endParaRPr lang="en-US" sz="3200" dirty="0"/>
          </a:p>
          <a:p>
            <a:pPr marL="0" indent="0" algn="ctr">
              <a:buNone/>
            </a:pPr>
            <a:r>
              <a:rPr lang="en-US" sz="3200" dirty="0"/>
              <a:t>Hebrews 2:2-4</a:t>
            </a:r>
          </a:p>
          <a:p>
            <a:pPr marL="0" indent="0" algn="ctr">
              <a:buNone/>
            </a:pPr>
            <a:r>
              <a:rPr lang="en-US" sz="3200" dirty="0"/>
              <a:t>(See also Mk. 16:20; II Cor. 11:13-15; 12:12)</a:t>
            </a:r>
          </a:p>
        </p:txBody>
      </p:sp>
    </p:spTree>
    <p:extLst>
      <p:ext uri="{BB962C8B-B14F-4D97-AF65-F5344CB8AC3E}">
        <p14:creationId xmlns:p14="http://schemas.microsoft.com/office/powerpoint/2010/main" val="3173270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SOLUTION</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a:bodyPr>
          <a:lstStyle/>
          <a:p>
            <a:pPr marL="0" indent="0" algn="ctr">
              <a:buNone/>
            </a:pPr>
            <a:r>
              <a:rPr lang="en-US" sz="3200" dirty="0"/>
              <a:t>“For this reason we must pay much closer attention to what we have heard, so that we do not drift away from it.”</a:t>
            </a:r>
          </a:p>
          <a:p>
            <a:pPr marL="0" indent="0" algn="ctr">
              <a:buNone/>
            </a:pPr>
            <a:endParaRPr lang="en-US" sz="3200" dirty="0"/>
          </a:p>
          <a:p>
            <a:pPr marL="0" indent="0" algn="ctr">
              <a:buNone/>
            </a:pPr>
            <a:r>
              <a:rPr lang="en-US" sz="3200" dirty="0"/>
              <a:t>Hebrews 2:1</a:t>
            </a:r>
          </a:p>
        </p:txBody>
      </p:sp>
    </p:spTree>
    <p:extLst>
      <p:ext uri="{BB962C8B-B14F-4D97-AF65-F5344CB8AC3E}">
        <p14:creationId xmlns:p14="http://schemas.microsoft.com/office/powerpoint/2010/main" val="201380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SOLUTION</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a:bodyPr>
          <a:lstStyle/>
          <a:p>
            <a:pPr marL="0" indent="0" algn="ctr">
              <a:buNone/>
            </a:pPr>
            <a:r>
              <a:rPr lang="en-US" sz="3200" dirty="0"/>
              <a:t> All Scripture is inspired by God and profitable for teaching, for reproof, for correction, for training in righteousness; so that the man of God may be adequate, equipped for every good work.</a:t>
            </a:r>
          </a:p>
          <a:p>
            <a:pPr marL="0" indent="0" algn="ctr">
              <a:buNone/>
            </a:pPr>
            <a:endParaRPr lang="en-US" sz="3200" dirty="0"/>
          </a:p>
          <a:p>
            <a:pPr marL="0" indent="0" algn="ctr">
              <a:buNone/>
            </a:pPr>
            <a:r>
              <a:rPr lang="en-US" sz="3200" dirty="0"/>
              <a:t>II Timothy 3:16-17</a:t>
            </a:r>
          </a:p>
        </p:txBody>
      </p:sp>
    </p:spTree>
    <p:extLst>
      <p:ext uri="{BB962C8B-B14F-4D97-AF65-F5344CB8AC3E}">
        <p14:creationId xmlns:p14="http://schemas.microsoft.com/office/powerpoint/2010/main" val="3308766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SOLUTION</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a:bodyPr>
          <a:lstStyle/>
          <a:p>
            <a:pPr marL="0" indent="0" algn="ctr">
              <a:buNone/>
            </a:pPr>
            <a:r>
              <a:rPr lang="en-US" sz="3200" dirty="0"/>
              <a:t>“Beloved, do not believe every spirit, but test the spirits to see whether they are from God, because many false prophets have gone out into the world.”</a:t>
            </a:r>
          </a:p>
          <a:p>
            <a:pPr marL="0" indent="0" algn="ctr">
              <a:buNone/>
            </a:pPr>
            <a:endParaRPr lang="en-US" sz="3200" dirty="0"/>
          </a:p>
          <a:p>
            <a:pPr marL="0" indent="0" algn="ctr">
              <a:buNone/>
            </a:pPr>
            <a:r>
              <a:rPr lang="en-US" sz="3200" dirty="0"/>
              <a:t>I John 4:1</a:t>
            </a:r>
          </a:p>
        </p:txBody>
      </p:sp>
    </p:spTree>
    <p:extLst>
      <p:ext uri="{BB962C8B-B14F-4D97-AF65-F5344CB8AC3E}">
        <p14:creationId xmlns:p14="http://schemas.microsoft.com/office/powerpoint/2010/main" val="819756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6CFBD-397D-4739-A72F-EDEDEBDAF3D3}"/>
              </a:ext>
            </a:extLst>
          </p:cNvPr>
          <p:cNvSpPr>
            <a:spLocks noGrp="1"/>
          </p:cNvSpPr>
          <p:nvPr>
            <p:ph type="title"/>
          </p:nvPr>
        </p:nvSpPr>
        <p:spPr>
          <a:solidFill>
            <a:schemeClr val="tx1"/>
          </a:solidFill>
        </p:spPr>
        <p:txBody>
          <a:bodyPr>
            <a:normAutofit/>
          </a:bodyPr>
          <a:lstStyle/>
          <a:p>
            <a:pPr algn="ctr"/>
            <a:r>
              <a:rPr lang="en-US" sz="3200" dirty="0">
                <a:solidFill>
                  <a:schemeClr val="bg1"/>
                </a:solidFill>
              </a:rPr>
              <a:t>DOESN’T EVERY CHRISTIAN FOLLOW GOD’S WORD?</a:t>
            </a:r>
          </a:p>
        </p:txBody>
      </p:sp>
      <p:sp>
        <p:nvSpPr>
          <p:cNvPr id="3" name="Content Placeholder 2">
            <a:extLst>
              <a:ext uri="{FF2B5EF4-FFF2-40B4-BE49-F238E27FC236}">
                <a16:creationId xmlns:a16="http://schemas.microsoft.com/office/drawing/2014/main" id="{EF3F9897-30C5-4749-84C1-B4EF0B670246}"/>
              </a:ext>
            </a:extLst>
          </p:cNvPr>
          <p:cNvSpPr>
            <a:spLocks noGrp="1"/>
          </p:cNvSpPr>
          <p:nvPr>
            <p:ph idx="1"/>
          </p:nvPr>
        </p:nvSpPr>
        <p:spPr/>
        <p:txBody>
          <a:bodyPr>
            <a:normAutofit/>
          </a:bodyPr>
          <a:lstStyle/>
          <a:p>
            <a:r>
              <a:rPr lang="en-US" sz="2800" dirty="0"/>
              <a:t>Claiming is not the same as doing.</a:t>
            </a:r>
          </a:p>
          <a:p>
            <a:r>
              <a:rPr lang="en-US" sz="2800" dirty="0"/>
              <a:t>Satan used the Bible (Mt. 4:6-7)</a:t>
            </a:r>
          </a:p>
          <a:p>
            <a:r>
              <a:rPr lang="en-US" sz="2800" dirty="0"/>
              <a:t>Others distort the Bible (II Pet. 3:16)</a:t>
            </a:r>
          </a:p>
          <a:p>
            <a:r>
              <a:rPr lang="en-US" sz="2800" dirty="0"/>
              <a:t>We must use God’s word accurately to be approved by God (II Tim. 2:15)</a:t>
            </a:r>
          </a:p>
        </p:txBody>
      </p:sp>
    </p:spTree>
    <p:extLst>
      <p:ext uri="{BB962C8B-B14F-4D97-AF65-F5344CB8AC3E}">
        <p14:creationId xmlns:p14="http://schemas.microsoft.com/office/powerpoint/2010/main" val="207666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7ADE82-9FE3-4AE5-8219-AF3894C0036B}"/>
              </a:ext>
            </a:extLst>
          </p:cNvPr>
          <p:cNvSpPr>
            <a:spLocks noGrp="1"/>
          </p:cNvSpPr>
          <p:nvPr>
            <p:ph idx="1"/>
          </p:nvPr>
        </p:nvSpPr>
        <p:spPr>
          <a:xfrm>
            <a:off x="629174" y="813732"/>
            <a:ext cx="8053432" cy="5288328"/>
          </a:xfrm>
        </p:spPr>
        <p:txBody>
          <a:bodyPr>
            <a:normAutofit/>
          </a:bodyPr>
          <a:lstStyle/>
          <a:p>
            <a:pPr marL="0" indent="0" algn="ctr">
              <a:buNone/>
            </a:pPr>
            <a:r>
              <a:rPr lang="en-US" sz="4400" dirty="0"/>
              <a:t>“For it is not he who commends himself that is approved, but he whom the Lord commends.”</a:t>
            </a:r>
          </a:p>
          <a:p>
            <a:pPr marL="0" indent="0" algn="ctr">
              <a:buNone/>
            </a:pPr>
            <a:endParaRPr lang="en-US" sz="4400" dirty="0"/>
          </a:p>
          <a:p>
            <a:pPr marL="0" indent="0" algn="ctr">
              <a:buNone/>
            </a:pPr>
            <a:r>
              <a:rPr lang="en-US" sz="4400" dirty="0"/>
              <a:t>II Corinthians 10:18</a:t>
            </a:r>
          </a:p>
        </p:txBody>
      </p:sp>
    </p:spTree>
    <p:extLst>
      <p:ext uri="{BB962C8B-B14F-4D97-AF65-F5344CB8AC3E}">
        <p14:creationId xmlns:p14="http://schemas.microsoft.com/office/powerpoint/2010/main" val="2858397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1BE1E-0B7C-4B27-B170-1002D18F6C33}"/>
              </a:ext>
            </a:extLst>
          </p:cNvPr>
          <p:cNvSpPr>
            <a:spLocks noGrp="1"/>
          </p:cNvSpPr>
          <p:nvPr>
            <p:ph type="ctrTitle"/>
          </p:nvPr>
        </p:nvSpPr>
        <p:spPr>
          <a:xfrm>
            <a:off x="819314" y="596019"/>
            <a:ext cx="7510506" cy="888832"/>
          </a:xfrm>
        </p:spPr>
        <p:txBody>
          <a:bodyPr/>
          <a:lstStyle/>
          <a:p>
            <a:r>
              <a:rPr lang="en-US" dirty="0"/>
              <a:t>INCREASE OUR FAITH</a:t>
            </a:r>
          </a:p>
        </p:txBody>
      </p:sp>
      <p:sp>
        <p:nvSpPr>
          <p:cNvPr id="3" name="Subtitle 2">
            <a:extLst>
              <a:ext uri="{FF2B5EF4-FFF2-40B4-BE49-F238E27FC236}">
                <a16:creationId xmlns:a16="http://schemas.microsoft.com/office/drawing/2014/main" id="{FAB38AD9-343E-419A-961B-655B11509B62}"/>
              </a:ext>
            </a:extLst>
          </p:cNvPr>
          <p:cNvSpPr>
            <a:spLocks noGrp="1"/>
          </p:cNvSpPr>
          <p:nvPr>
            <p:ph type="subTitle" idx="1"/>
          </p:nvPr>
        </p:nvSpPr>
        <p:spPr/>
        <p:txBody>
          <a:bodyPr>
            <a:normAutofit/>
          </a:bodyPr>
          <a:lstStyle/>
          <a:p>
            <a:r>
              <a:rPr lang="en-US" sz="3200" dirty="0"/>
              <a:t>PLEASING GOD…</a:t>
            </a:r>
          </a:p>
          <a:p>
            <a:r>
              <a:rPr lang="en-US" sz="3200" dirty="0"/>
              <a:t>CUTTING THROUGH THE CONFUSION</a:t>
            </a:r>
          </a:p>
        </p:txBody>
      </p:sp>
    </p:spTree>
    <p:extLst>
      <p:ext uri="{BB962C8B-B14F-4D97-AF65-F5344CB8AC3E}">
        <p14:creationId xmlns:p14="http://schemas.microsoft.com/office/powerpoint/2010/main" val="3328582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9C6843F-2728-47E6-99F0-5B745FA05238}"/>
              </a:ext>
            </a:extLst>
          </p:cNvPr>
          <p:cNvSpPr txBox="1"/>
          <p:nvPr/>
        </p:nvSpPr>
        <p:spPr>
          <a:xfrm>
            <a:off x="1244729" y="443778"/>
            <a:ext cx="1941557" cy="646331"/>
          </a:xfrm>
          <a:prstGeom prst="rect">
            <a:avLst/>
          </a:prstGeom>
          <a:noFill/>
        </p:spPr>
        <p:txBody>
          <a:bodyPr wrap="none" rtlCol="0">
            <a:spAutoFit/>
          </a:bodyPr>
          <a:lstStyle/>
          <a:p>
            <a:r>
              <a:rPr lang="en-US" sz="3600" dirty="0"/>
              <a:t>Baptism</a:t>
            </a:r>
          </a:p>
        </p:txBody>
      </p:sp>
      <p:sp>
        <p:nvSpPr>
          <p:cNvPr id="5" name="TextBox 4">
            <a:extLst>
              <a:ext uri="{FF2B5EF4-FFF2-40B4-BE49-F238E27FC236}">
                <a16:creationId xmlns:a16="http://schemas.microsoft.com/office/drawing/2014/main" id="{B3EF542D-1A24-4425-B197-73B55D103BEB}"/>
              </a:ext>
            </a:extLst>
          </p:cNvPr>
          <p:cNvSpPr txBox="1"/>
          <p:nvPr/>
        </p:nvSpPr>
        <p:spPr>
          <a:xfrm>
            <a:off x="4916866" y="1372967"/>
            <a:ext cx="3393878" cy="646331"/>
          </a:xfrm>
          <a:prstGeom prst="rect">
            <a:avLst/>
          </a:prstGeom>
          <a:noFill/>
        </p:spPr>
        <p:txBody>
          <a:bodyPr wrap="none" rtlCol="0">
            <a:spAutoFit/>
          </a:bodyPr>
          <a:lstStyle/>
          <a:p>
            <a:r>
              <a:rPr lang="en-US" sz="3600" dirty="0"/>
              <a:t>Sinner’s Prayer</a:t>
            </a:r>
          </a:p>
        </p:txBody>
      </p:sp>
      <p:sp>
        <p:nvSpPr>
          <p:cNvPr id="6" name="TextBox 5">
            <a:extLst>
              <a:ext uri="{FF2B5EF4-FFF2-40B4-BE49-F238E27FC236}">
                <a16:creationId xmlns:a16="http://schemas.microsoft.com/office/drawing/2014/main" id="{35FAA497-8A84-4894-BD07-F67FD827D915}"/>
              </a:ext>
            </a:extLst>
          </p:cNvPr>
          <p:cNvSpPr txBox="1"/>
          <p:nvPr/>
        </p:nvSpPr>
        <p:spPr>
          <a:xfrm>
            <a:off x="4313188" y="290134"/>
            <a:ext cx="4645824" cy="646331"/>
          </a:xfrm>
          <a:prstGeom prst="rect">
            <a:avLst/>
          </a:prstGeom>
          <a:noFill/>
        </p:spPr>
        <p:txBody>
          <a:bodyPr wrap="none" rtlCol="0">
            <a:spAutoFit/>
          </a:bodyPr>
          <a:lstStyle/>
          <a:p>
            <a:r>
              <a:rPr lang="en-US" sz="3600" dirty="0"/>
              <a:t>Saved Be Faith Only</a:t>
            </a:r>
          </a:p>
        </p:txBody>
      </p:sp>
      <p:sp>
        <p:nvSpPr>
          <p:cNvPr id="7" name="TextBox 6">
            <a:extLst>
              <a:ext uri="{FF2B5EF4-FFF2-40B4-BE49-F238E27FC236}">
                <a16:creationId xmlns:a16="http://schemas.microsoft.com/office/drawing/2014/main" id="{A400796B-6D3F-4C76-8A6A-A1AE3265001E}"/>
              </a:ext>
            </a:extLst>
          </p:cNvPr>
          <p:cNvSpPr txBox="1"/>
          <p:nvPr/>
        </p:nvSpPr>
        <p:spPr>
          <a:xfrm>
            <a:off x="218584" y="979637"/>
            <a:ext cx="6244017" cy="646331"/>
          </a:xfrm>
          <a:prstGeom prst="rect">
            <a:avLst/>
          </a:prstGeom>
          <a:noFill/>
        </p:spPr>
        <p:txBody>
          <a:bodyPr wrap="none" rtlCol="0">
            <a:spAutoFit/>
          </a:bodyPr>
          <a:lstStyle/>
          <a:p>
            <a:r>
              <a:rPr lang="en-US" sz="3600" dirty="0"/>
              <a:t>Once Saved Always Saved</a:t>
            </a:r>
          </a:p>
        </p:txBody>
      </p:sp>
      <p:sp>
        <p:nvSpPr>
          <p:cNvPr id="8" name="TextBox 7">
            <a:extLst>
              <a:ext uri="{FF2B5EF4-FFF2-40B4-BE49-F238E27FC236}">
                <a16:creationId xmlns:a16="http://schemas.microsoft.com/office/drawing/2014/main" id="{9E86519D-62C0-40D0-B34A-D032534BCD93}"/>
              </a:ext>
            </a:extLst>
          </p:cNvPr>
          <p:cNvSpPr txBox="1"/>
          <p:nvPr/>
        </p:nvSpPr>
        <p:spPr>
          <a:xfrm>
            <a:off x="629134" y="1548013"/>
            <a:ext cx="2305439" cy="646331"/>
          </a:xfrm>
          <a:prstGeom prst="rect">
            <a:avLst/>
          </a:prstGeom>
          <a:noFill/>
        </p:spPr>
        <p:txBody>
          <a:bodyPr wrap="none" rtlCol="0">
            <a:spAutoFit/>
          </a:bodyPr>
          <a:lstStyle/>
          <a:p>
            <a:r>
              <a:rPr lang="en-US" sz="3600" dirty="0"/>
              <a:t>Calvinism</a:t>
            </a:r>
          </a:p>
        </p:txBody>
      </p:sp>
      <p:sp>
        <p:nvSpPr>
          <p:cNvPr id="9" name="TextBox 8">
            <a:extLst>
              <a:ext uri="{FF2B5EF4-FFF2-40B4-BE49-F238E27FC236}">
                <a16:creationId xmlns:a16="http://schemas.microsoft.com/office/drawing/2014/main" id="{FB4545FE-1EB4-4F99-B0FE-81D33D265F0F}"/>
              </a:ext>
            </a:extLst>
          </p:cNvPr>
          <p:cNvSpPr txBox="1"/>
          <p:nvPr/>
        </p:nvSpPr>
        <p:spPr>
          <a:xfrm>
            <a:off x="452309" y="4042918"/>
            <a:ext cx="4833374" cy="646331"/>
          </a:xfrm>
          <a:prstGeom prst="rect">
            <a:avLst/>
          </a:prstGeom>
          <a:noFill/>
        </p:spPr>
        <p:txBody>
          <a:bodyPr wrap="none" rtlCol="0">
            <a:spAutoFit/>
          </a:bodyPr>
          <a:lstStyle/>
          <a:p>
            <a:r>
              <a:rPr lang="en-US" sz="3600" dirty="0"/>
              <a:t>Popes and Cardinals</a:t>
            </a:r>
          </a:p>
        </p:txBody>
      </p:sp>
      <p:sp>
        <p:nvSpPr>
          <p:cNvPr id="10" name="TextBox 9">
            <a:extLst>
              <a:ext uri="{FF2B5EF4-FFF2-40B4-BE49-F238E27FC236}">
                <a16:creationId xmlns:a16="http://schemas.microsoft.com/office/drawing/2014/main" id="{858D8F0A-2C80-410B-8337-17791067CFCC}"/>
              </a:ext>
            </a:extLst>
          </p:cNvPr>
          <p:cNvSpPr txBox="1"/>
          <p:nvPr/>
        </p:nvSpPr>
        <p:spPr>
          <a:xfrm>
            <a:off x="492832" y="4953644"/>
            <a:ext cx="4650632" cy="646331"/>
          </a:xfrm>
          <a:prstGeom prst="rect">
            <a:avLst/>
          </a:prstGeom>
          <a:noFill/>
        </p:spPr>
        <p:txBody>
          <a:bodyPr wrap="none" rtlCol="0">
            <a:spAutoFit/>
          </a:bodyPr>
          <a:lstStyle/>
          <a:p>
            <a:r>
              <a:rPr lang="en-US" sz="3600" dirty="0"/>
              <a:t>Elders and Deacons</a:t>
            </a:r>
          </a:p>
        </p:txBody>
      </p:sp>
      <p:sp>
        <p:nvSpPr>
          <p:cNvPr id="11" name="TextBox 10">
            <a:extLst>
              <a:ext uri="{FF2B5EF4-FFF2-40B4-BE49-F238E27FC236}">
                <a16:creationId xmlns:a16="http://schemas.microsoft.com/office/drawing/2014/main" id="{932842BC-3E42-4257-B2C7-034EE716747B}"/>
              </a:ext>
            </a:extLst>
          </p:cNvPr>
          <p:cNvSpPr txBox="1"/>
          <p:nvPr/>
        </p:nvSpPr>
        <p:spPr>
          <a:xfrm>
            <a:off x="2655739" y="1754590"/>
            <a:ext cx="3425938" cy="646331"/>
          </a:xfrm>
          <a:prstGeom prst="rect">
            <a:avLst/>
          </a:prstGeom>
          <a:noFill/>
        </p:spPr>
        <p:txBody>
          <a:bodyPr wrap="none" rtlCol="0">
            <a:spAutoFit/>
          </a:bodyPr>
          <a:lstStyle/>
          <a:p>
            <a:r>
              <a:rPr lang="en-US" sz="3600" dirty="0"/>
              <a:t>Homosexuality</a:t>
            </a:r>
          </a:p>
        </p:txBody>
      </p:sp>
      <p:sp>
        <p:nvSpPr>
          <p:cNvPr id="12" name="TextBox 11">
            <a:extLst>
              <a:ext uri="{FF2B5EF4-FFF2-40B4-BE49-F238E27FC236}">
                <a16:creationId xmlns:a16="http://schemas.microsoft.com/office/drawing/2014/main" id="{5CD47772-3872-44A3-8EE8-5ED699505338}"/>
              </a:ext>
            </a:extLst>
          </p:cNvPr>
          <p:cNvSpPr txBox="1"/>
          <p:nvPr/>
        </p:nvSpPr>
        <p:spPr>
          <a:xfrm>
            <a:off x="146832" y="2504769"/>
            <a:ext cx="6078908" cy="646331"/>
          </a:xfrm>
          <a:prstGeom prst="rect">
            <a:avLst/>
          </a:prstGeom>
          <a:noFill/>
        </p:spPr>
        <p:txBody>
          <a:bodyPr wrap="none" rtlCol="0">
            <a:spAutoFit/>
          </a:bodyPr>
          <a:lstStyle/>
          <a:p>
            <a:r>
              <a:rPr lang="en-US" sz="3600" dirty="0"/>
              <a:t>Women Priests / Preachers</a:t>
            </a:r>
          </a:p>
        </p:txBody>
      </p:sp>
      <p:sp>
        <p:nvSpPr>
          <p:cNvPr id="13" name="TextBox 12">
            <a:extLst>
              <a:ext uri="{FF2B5EF4-FFF2-40B4-BE49-F238E27FC236}">
                <a16:creationId xmlns:a16="http://schemas.microsoft.com/office/drawing/2014/main" id="{436B68A5-AC46-4F64-8579-088E661F2BC7}"/>
              </a:ext>
            </a:extLst>
          </p:cNvPr>
          <p:cNvSpPr txBox="1"/>
          <p:nvPr/>
        </p:nvSpPr>
        <p:spPr>
          <a:xfrm>
            <a:off x="4368708" y="5812667"/>
            <a:ext cx="4312399" cy="646331"/>
          </a:xfrm>
          <a:prstGeom prst="rect">
            <a:avLst/>
          </a:prstGeom>
          <a:noFill/>
        </p:spPr>
        <p:txBody>
          <a:bodyPr wrap="none" rtlCol="0">
            <a:spAutoFit/>
          </a:bodyPr>
          <a:lstStyle/>
          <a:p>
            <a:r>
              <a:rPr lang="en-US" sz="3600" dirty="0"/>
              <a:t>Instrumental Music</a:t>
            </a:r>
          </a:p>
        </p:txBody>
      </p:sp>
      <p:sp>
        <p:nvSpPr>
          <p:cNvPr id="14" name="TextBox 13">
            <a:extLst>
              <a:ext uri="{FF2B5EF4-FFF2-40B4-BE49-F238E27FC236}">
                <a16:creationId xmlns:a16="http://schemas.microsoft.com/office/drawing/2014/main" id="{6C30AF1D-F2FF-4C6E-B7AA-65F77ADE1A17}"/>
              </a:ext>
            </a:extLst>
          </p:cNvPr>
          <p:cNvSpPr txBox="1"/>
          <p:nvPr/>
        </p:nvSpPr>
        <p:spPr>
          <a:xfrm>
            <a:off x="716054" y="5721200"/>
            <a:ext cx="3387466" cy="646331"/>
          </a:xfrm>
          <a:prstGeom prst="rect">
            <a:avLst/>
          </a:prstGeom>
          <a:noFill/>
        </p:spPr>
        <p:txBody>
          <a:bodyPr wrap="none" rtlCol="0">
            <a:spAutoFit/>
          </a:bodyPr>
          <a:lstStyle/>
          <a:p>
            <a:r>
              <a:rPr lang="en-US" sz="3600" dirty="0"/>
              <a:t>Institutionalism</a:t>
            </a:r>
          </a:p>
        </p:txBody>
      </p:sp>
      <p:sp>
        <p:nvSpPr>
          <p:cNvPr id="15" name="TextBox 14">
            <a:extLst>
              <a:ext uri="{FF2B5EF4-FFF2-40B4-BE49-F238E27FC236}">
                <a16:creationId xmlns:a16="http://schemas.microsoft.com/office/drawing/2014/main" id="{2BA41975-75B7-4B73-8806-BACEE3C018D9}"/>
              </a:ext>
            </a:extLst>
          </p:cNvPr>
          <p:cNvSpPr txBox="1"/>
          <p:nvPr/>
        </p:nvSpPr>
        <p:spPr>
          <a:xfrm>
            <a:off x="3092057" y="4509252"/>
            <a:ext cx="4758034" cy="646331"/>
          </a:xfrm>
          <a:prstGeom prst="rect">
            <a:avLst/>
          </a:prstGeom>
          <a:noFill/>
        </p:spPr>
        <p:txBody>
          <a:bodyPr wrap="none" rtlCol="0">
            <a:spAutoFit/>
          </a:bodyPr>
          <a:lstStyle/>
          <a:p>
            <a:r>
              <a:rPr lang="en-US" sz="3600" dirty="0"/>
              <a:t>Speaking In Tongues</a:t>
            </a:r>
          </a:p>
        </p:txBody>
      </p:sp>
      <p:sp>
        <p:nvSpPr>
          <p:cNvPr id="16" name="TextBox 15">
            <a:extLst>
              <a:ext uri="{FF2B5EF4-FFF2-40B4-BE49-F238E27FC236}">
                <a16:creationId xmlns:a16="http://schemas.microsoft.com/office/drawing/2014/main" id="{B123BC56-AA09-49AC-A030-519034E14125}"/>
              </a:ext>
            </a:extLst>
          </p:cNvPr>
          <p:cNvSpPr txBox="1"/>
          <p:nvPr/>
        </p:nvSpPr>
        <p:spPr>
          <a:xfrm>
            <a:off x="4050241" y="5368276"/>
            <a:ext cx="3680816" cy="646331"/>
          </a:xfrm>
          <a:prstGeom prst="rect">
            <a:avLst/>
          </a:prstGeom>
          <a:noFill/>
        </p:spPr>
        <p:txBody>
          <a:bodyPr wrap="none" rtlCol="0">
            <a:spAutoFit/>
          </a:bodyPr>
          <a:lstStyle/>
          <a:p>
            <a:r>
              <a:rPr lang="en-US" sz="3600" dirty="0"/>
              <a:t>Snake Handling</a:t>
            </a:r>
          </a:p>
        </p:txBody>
      </p:sp>
      <p:sp>
        <p:nvSpPr>
          <p:cNvPr id="18" name="TextBox 17">
            <a:extLst>
              <a:ext uri="{FF2B5EF4-FFF2-40B4-BE49-F238E27FC236}">
                <a16:creationId xmlns:a16="http://schemas.microsoft.com/office/drawing/2014/main" id="{3EF2896E-B3C8-44B3-B974-26F1257A004D}"/>
              </a:ext>
            </a:extLst>
          </p:cNvPr>
          <p:cNvSpPr txBox="1"/>
          <p:nvPr/>
        </p:nvSpPr>
        <p:spPr>
          <a:xfrm>
            <a:off x="5226153" y="2129147"/>
            <a:ext cx="3679212" cy="646331"/>
          </a:xfrm>
          <a:prstGeom prst="rect">
            <a:avLst/>
          </a:prstGeom>
          <a:noFill/>
        </p:spPr>
        <p:txBody>
          <a:bodyPr wrap="none" rtlCol="0">
            <a:spAutoFit/>
          </a:bodyPr>
          <a:lstStyle/>
          <a:p>
            <a:r>
              <a:rPr lang="en-US" sz="3600" dirty="0"/>
              <a:t>Premillennialism</a:t>
            </a:r>
          </a:p>
        </p:txBody>
      </p:sp>
      <p:sp>
        <p:nvSpPr>
          <p:cNvPr id="19" name="TextBox 18">
            <a:extLst>
              <a:ext uri="{FF2B5EF4-FFF2-40B4-BE49-F238E27FC236}">
                <a16:creationId xmlns:a16="http://schemas.microsoft.com/office/drawing/2014/main" id="{54A33C66-16AB-4027-AE39-BF194E5836E7}"/>
              </a:ext>
            </a:extLst>
          </p:cNvPr>
          <p:cNvSpPr txBox="1"/>
          <p:nvPr/>
        </p:nvSpPr>
        <p:spPr>
          <a:xfrm>
            <a:off x="4572000" y="3509997"/>
            <a:ext cx="3308919" cy="646331"/>
          </a:xfrm>
          <a:prstGeom prst="rect">
            <a:avLst/>
          </a:prstGeom>
          <a:noFill/>
        </p:spPr>
        <p:txBody>
          <a:bodyPr wrap="none" rtlCol="0">
            <a:spAutoFit/>
          </a:bodyPr>
          <a:lstStyle/>
          <a:p>
            <a:r>
              <a:rPr lang="en-US" sz="3600" dirty="0"/>
              <a:t>Amillennialism</a:t>
            </a:r>
          </a:p>
        </p:txBody>
      </p:sp>
      <p:sp>
        <p:nvSpPr>
          <p:cNvPr id="20" name="TextBox 19">
            <a:extLst>
              <a:ext uri="{FF2B5EF4-FFF2-40B4-BE49-F238E27FC236}">
                <a16:creationId xmlns:a16="http://schemas.microsoft.com/office/drawing/2014/main" id="{98DAD103-5D38-4A4C-AC50-421604C23F22}"/>
              </a:ext>
            </a:extLst>
          </p:cNvPr>
          <p:cNvSpPr txBox="1"/>
          <p:nvPr/>
        </p:nvSpPr>
        <p:spPr>
          <a:xfrm>
            <a:off x="5079424" y="3009095"/>
            <a:ext cx="3879588" cy="646331"/>
          </a:xfrm>
          <a:prstGeom prst="rect">
            <a:avLst/>
          </a:prstGeom>
          <a:noFill/>
        </p:spPr>
        <p:txBody>
          <a:bodyPr wrap="none" rtlCol="0">
            <a:spAutoFit/>
          </a:bodyPr>
          <a:lstStyle/>
          <a:p>
            <a:r>
              <a:rPr lang="en-US" sz="3600" dirty="0"/>
              <a:t>Postmillennialism</a:t>
            </a:r>
          </a:p>
        </p:txBody>
      </p:sp>
      <p:sp>
        <p:nvSpPr>
          <p:cNvPr id="21" name="TextBox 20">
            <a:extLst>
              <a:ext uri="{FF2B5EF4-FFF2-40B4-BE49-F238E27FC236}">
                <a16:creationId xmlns:a16="http://schemas.microsoft.com/office/drawing/2014/main" id="{5E9E41A5-A07B-46B8-BD86-72425F688C30}"/>
              </a:ext>
            </a:extLst>
          </p:cNvPr>
          <p:cNvSpPr txBox="1"/>
          <p:nvPr/>
        </p:nvSpPr>
        <p:spPr>
          <a:xfrm>
            <a:off x="494910" y="3517437"/>
            <a:ext cx="4229043" cy="646331"/>
          </a:xfrm>
          <a:prstGeom prst="rect">
            <a:avLst/>
          </a:prstGeom>
          <a:noFill/>
        </p:spPr>
        <p:txBody>
          <a:bodyPr wrap="none" rtlCol="0">
            <a:spAutoFit/>
          </a:bodyPr>
          <a:lstStyle/>
          <a:p>
            <a:r>
              <a:rPr lang="en-US" sz="3600" dirty="0"/>
              <a:t>Transubstantiation</a:t>
            </a:r>
          </a:p>
        </p:txBody>
      </p:sp>
      <p:sp>
        <p:nvSpPr>
          <p:cNvPr id="22" name="TextBox 21">
            <a:extLst>
              <a:ext uri="{FF2B5EF4-FFF2-40B4-BE49-F238E27FC236}">
                <a16:creationId xmlns:a16="http://schemas.microsoft.com/office/drawing/2014/main" id="{92CDDC60-CABE-4659-B4A2-801CF2901EEF}"/>
              </a:ext>
            </a:extLst>
          </p:cNvPr>
          <p:cNvSpPr txBox="1"/>
          <p:nvPr/>
        </p:nvSpPr>
        <p:spPr>
          <a:xfrm>
            <a:off x="238635" y="2014347"/>
            <a:ext cx="2852063" cy="646331"/>
          </a:xfrm>
          <a:prstGeom prst="rect">
            <a:avLst/>
          </a:prstGeom>
          <a:noFill/>
        </p:spPr>
        <p:txBody>
          <a:bodyPr wrap="none" rtlCol="0">
            <a:spAutoFit/>
          </a:bodyPr>
          <a:lstStyle/>
          <a:p>
            <a:r>
              <a:rPr lang="en-US" sz="3600" dirty="0"/>
              <a:t>Universalism</a:t>
            </a:r>
          </a:p>
        </p:txBody>
      </p:sp>
      <p:sp>
        <p:nvSpPr>
          <p:cNvPr id="23" name="TextBox 22">
            <a:extLst>
              <a:ext uri="{FF2B5EF4-FFF2-40B4-BE49-F238E27FC236}">
                <a16:creationId xmlns:a16="http://schemas.microsoft.com/office/drawing/2014/main" id="{B975AE64-627A-4EE8-BE5A-95ED9E09F335}"/>
              </a:ext>
            </a:extLst>
          </p:cNvPr>
          <p:cNvSpPr txBox="1"/>
          <p:nvPr/>
        </p:nvSpPr>
        <p:spPr>
          <a:xfrm>
            <a:off x="130624" y="3009330"/>
            <a:ext cx="4137671" cy="646331"/>
          </a:xfrm>
          <a:prstGeom prst="rect">
            <a:avLst/>
          </a:prstGeom>
          <a:noFill/>
        </p:spPr>
        <p:txBody>
          <a:bodyPr wrap="none" rtlCol="0">
            <a:spAutoFit/>
          </a:bodyPr>
          <a:lstStyle/>
          <a:p>
            <a:r>
              <a:rPr lang="en-US" sz="3600" dirty="0"/>
              <a:t>Acapella Worship</a:t>
            </a:r>
          </a:p>
        </p:txBody>
      </p:sp>
      <p:sp>
        <p:nvSpPr>
          <p:cNvPr id="24" name="TextBox 23">
            <a:extLst>
              <a:ext uri="{FF2B5EF4-FFF2-40B4-BE49-F238E27FC236}">
                <a16:creationId xmlns:a16="http://schemas.microsoft.com/office/drawing/2014/main" id="{69526D74-E552-4558-B7E3-5FC44D01700E}"/>
              </a:ext>
            </a:extLst>
          </p:cNvPr>
          <p:cNvSpPr txBox="1"/>
          <p:nvPr/>
        </p:nvSpPr>
        <p:spPr>
          <a:xfrm>
            <a:off x="678223" y="4498281"/>
            <a:ext cx="1731564" cy="646331"/>
          </a:xfrm>
          <a:prstGeom prst="rect">
            <a:avLst/>
          </a:prstGeom>
          <a:noFill/>
        </p:spPr>
        <p:txBody>
          <a:bodyPr wrap="none" rtlCol="0">
            <a:spAutoFit/>
          </a:bodyPr>
          <a:lstStyle/>
          <a:p>
            <a:r>
              <a:rPr lang="en-US" sz="3600" dirty="0"/>
              <a:t>Pastors</a:t>
            </a:r>
          </a:p>
        </p:txBody>
      </p:sp>
      <p:sp>
        <p:nvSpPr>
          <p:cNvPr id="25" name="TextBox 24">
            <a:extLst>
              <a:ext uri="{FF2B5EF4-FFF2-40B4-BE49-F238E27FC236}">
                <a16:creationId xmlns:a16="http://schemas.microsoft.com/office/drawing/2014/main" id="{61F51784-0D2D-4A37-90DE-6B3C3C749A78}"/>
              </a:ext>
            </a:extLst>
          </p:cNvPr>
          <p:cNvSpPr txBox="1"/>
          <p:nvPr/>
        </p:nvSpPr>
        <p:spPr>
          <a:xfrm>
            <a:off x="5285683" y="4953643"/>
            <a:ext cx="3095719" cy="646331"/>
          </a:xfrm>
          <a:prstGeom prst="rect">
            <a:avLst/>
          </a:prstGeom>
          <a:noFill/>
        </p:spPr>
        <p:txBody>
          <a:bodyPr wrap="none" rtlCol="0">
            <a:spAutoFit/>
          </a:bodyPr>
          <a:lstStyle/>
          <a:p>
            <a:r>
              <a:rPr lang="en-US" sz="3600" dirty="0"/>
              <a:t>Faith Healing</a:t>
            </a:r>
          </a:p>
        </p:txBody>
      </p:sp>
      <p:sp>
        <p:nvSpPr>
          <p:cNvPr id="26" name="TextBox 25">
            <a:extLst>
              <a:ext uri="{FF2B5EF4-FFF2-40B4-BE49-F238E27FC236}">
                <a16:creationId xmlns:a16="http://schemas.microsoft.com/office/drawing/2014/main" id="{2DF0BCE8-0DE2-40EB-AEC6-F40DF8CCA218}"/>
              </a:ext>
            </a:extLst>
          </p:cNvPr>
          <p:cNvSpPr txBox="1"/>
          <p:nvPr/>
        </p:nvSpPr>
        <p:spPr>
          <a:xfrm>
            <a:off x="5151698" y="4004948"/>
            <a:ext cx="3942105" cy="646331"/>
          </a:xfrm>
          <a:prstGeom prst="rect">
            <a:avLst/>
          </a:prstGeom>
          <a:noFill/>
        </p:spPr>
        <p:txBody>
          <a:bodyPr wrap="none" rtlCol="0">
            <a:spAutoFit/>
          </a:bodyPr>
          <a:lstStyle/>
          <a:p>
            <a:r>
              <a:rPr lang="en-US" sz="3600" dirty="0"/>
              <a:t>Miracles Ceased</a:t>
            </a:r>
          </a:p>
        </p:txBody>
      </p:sp>
      <p:sp>
        <p:nvSpPr>
          <p:cNvPr id="27" name="TextBox 26">
            <a:extLst>
              <a:ext uri="{FF2B5EF4-FFF2-40B4-BE49-F238E27FC236}">
                <a16:creationId xmlns:a16="http://schemas.microsoft.com/office/drawing/2014/main" id="{A92C5A87-8937-4F19-8648-201446922D32}"/>
              </a:ext>
            </a:extLst>
          </p:cNvPr>
          <p:cNvSpPr txBox="1"/>
          <p:nvPr/>
        </p:nvSpPr>
        <p:spPr>
          <a:xfrm rot="19776452">
            <a:off x="1367633" y="2529368"/>
            <a:ext cx="6337222" cy="923330"/>
          </a:xfrm>
          <a:prstGeom prst="rect">
            <a:avLst/>
          </a:prstGeom>
          <a:solidFill>
            <a:srgbClr val="FF0000"/>
          </a:solidFill>
        </p:spPr>
        <p:txBody>
          <a:bodyPr wrap="square" rtlCol="0">
            <a:spAutoFit/>
          </a:bodyPr>
          <a:lstStyle/>
          <a:p>
            <a:pPr algn="ctr"/>
            <a:r>
              <a:rPr lang="en-US" sz="5400" dirty="0">
                <a:latin typeface="Arial Black" panose="020B0A04020102020204" pitchFamily="34" charset="0"/>
              </a:rPr>
              <a:t>WHO IS RIGHT?</a:t>
            </a:r>
          </a:p>
        </p:txBody>
      </p:sp>
    </p:spTree>
    <p:extLst>
      <p:ext uri="{BB962C8B-B14F-4D97-AF65-F5344CB8AC3E}">
        <p14:creationId xmlns:p14="http://schemas.microsoft.com/office/powerpoint/2010/main" val="104706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 calcmode="lin" valueType="num">
                                      <p:cBhvr>
                                        <p:cTn id="9" dur="1000" fill="hold"/>
                                        <p:tgtEl>
                                          <p:spTgt spid="24"/>
                                        </p:tgtEl>
                                        <p:attrNameLst>
                                          <p:attrName>style.rotation</p:attrName>
                                        </p:attrNameLst>
                                      </p:cBhvr>
                                      <p:tavLst>
                                        <p:tav tm="0">
                                          <p:val>
                                            <p:fltVal val="90"/>
                                          </p:val>
                                        </p:tav>
                                        <p:tav tm="100000">
                                          <p:val>
                                            <p:fltVal val="0"/>
                                          </p:val>
                                        </p:tav>
                                      </p:tavLst>
                                    </p:anim>
                                    <p:animEffect transition="in" filter="fade">
                                      <p:cBhvr>
                                        <p:cTn id="10" dur="1000"/>
                                        <p:tgtEl>
                                          <p:spTgt spid="2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ppt_w</p:attrName>
                                        </p:attrNameLst>
                                      </p:cBhvr>
                                      <p:tavLst>
                                        <p:tav tm="0">
                                          <p:val>
                                            <p:fltVal val="0"/>
                                          </p:val>
                                        </p:tav>
                                        <p:tav tm="100000">
                                          <p:val>
                                            <p:strVal val="#ppt_w"/>
                                          </p:val>
                                        </p:tav>
                                      </p:tavLst>
                                    </p:anim>
                                    <p:anim calcmode="lin" valueType="num">
                                      <p:cBhvr>
                                        <p:cTn id="14" dur="1000" fill="hold"/>
                                        <p:tgtEl>
                                          <p:spTgt spid="10"/>
                                        </p:tgtEl>
                                        <p:attrNameLst>
                                          <p:attrName>ppt_h</p:attrName>
                                        </p:attrNameLst>
                                      </p:cBhvr>
                                      <p:tavLst>
                                        <p:tav tm="0">
                                          <p:val>
                                            <p:fltVal val="0"/>
                                          </p:val>
                                        </p:tav>
                                        <p:tav tm="100000">
                                          <p:val>
                                            <p:strVal val="#ppt_h"/>
                                          </p:val>
                                        </p:tav>
                                      </p:tavLst>
                                    </p:anim>
                                    <p:anim calcmode="lin" valueType="num">
                                      <p:cBhvr>
                                        <p:cTn id="15" dur="1000" fill="hold"/>
                                        <p:tgtEl>
                                          <p:spTgt spid="10"/>
                                        </p:tgtEl>
                                        <p:attrNameLst>
                                          <p:attrName>style.rotation</p:attrName>
                                        </p:attrNameLst>
                                      </p:cBhvr>
                                      <p:tavLst>
                                        <p:tav tm="0">
                                          <p:val>
                                            <p:fltVal val="90"/>
                                          </p:val>
                                        </p:tav>
                                        <p:tav tm="100000">
                                          <p:val>
                                            <p:fltVal val="0"/>
                                          </p:val>
                                        </p:tav>
                                      </p:tavLst>
                                    </p:anim>
                                    <p:animEffect transition="in" filter="fade">
                                      <p:cBhvr>
                                        <p:cTn id="16" dur="1000"/>
                                        <p:tgtEl>
                                          <p:spTgt spid="10"/>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1000" fill="hold"/>
                                        <p:tgtEl>
                                          <p:spTgt spid="8"/>
                                        </p:tgtEl>
                                        <p:attrNameLst>
                                          <p:attrName>ppt_w</p:attrName>
                                        </p:attrNameLst>
                                      </p:cBhvr>
                                      <p:tavLst>
                                        <p:tav tm="0">
                                          <p:val>
                                            <p:fltVal val="0"/>
                                          </p:val>
                                        </p:tav>
                                        <p:tav tm="100000">
                                          <p:val>
                                            <p:strVal val="#ppt_w"/>
                                          </p:val>
                                        </p:tav>
                                      </p:tavLst>
                                    </p:anim>
                                    <p:anim calcmode="lin" valueType="num">
                                      <p:cBhvr>
                                        <p:cTn id="28" dur="1000" fill="hold"/>
                                        <p:tgtEl>
                                          <p:spTgt spid="8"/>
                                        </p:tgtEl>
                                        <p:attrNameLst>
                                          <p:attrName>ppt_h</p:attrName>
                                        </p:attrNameLst>
                                      </p:cBhvr>
                                      <p:tavLst>
                                        <p:tav tm="0">
                                          <p:val>
                                            <p:fltVal val="0"/>
                                          </p:val>
                                        </p:tav>
                                        <p:tav tm="100000">
                                          <p:val>
                                            <p:strVal val="#ppt_h"/>
                                          </p:val>
                                        </p:tav>
                                      </p:tavLst>
                                    </p:anim>
                                    <p:anim calcmode="lin" valueType="num">
                                      <p:cBhvr>
                                        <p:cTn id="29" dur="1000" fill="hold"/>
                                        <p:tgtEl>
                                          <p:spTgt spid="8"/>
                                        </p:tgtEl>
                                        <p:attrNameLst>
                                          <p:attrName>style.rotation</p:attrName>
                                        </p:attrNameLst>
                                      </p:cBhvr>
                                      <p:tavLst>
                                        <p:tav tm="0">
                                          <p:val>
                                            <p:fltVal val="90"/>
                                          </p:val>
                                        </p:tav>
                                        <p:tav tm="100000">
                                          <p:val>
                                            <p:fltVal val="0"/>
                                          </p:val>
                                        </p:tav>
                                      </p:tavLst>
                                    </p:anim>
                                    <p:animEffect transition="in" filter="fade">
                                      <p:cBhvr>
                                        <p:cTn id="30" dur="1000"/>
                                        <p:tgtEl>
                                          <p:spTgt spid="8"/>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1000" fill="hold"/>
                                        <p:tgtEl>
                                          <p:spTgt spid="5"/>
                                        </p:tgtEl>
                                        <p:attrNameLst>
                                          <p:attrName>ppt_w</p:attrName>
                                        </p:attrNameLst>
                                      </p:cBhvr>
                                      <p:tavLst>
                                        <p:tav tm="0">
                                          <p:val>
                                            <p:fltVal val="0"/>
                                          </p:val>
                                        </p:tav>
                                        <p:tav tm="100000">
                                          <p:val>
                                            <p:strVal val="#ppt_w"/>
                                          </p:val>
                                        </p:tav>
                                      </p:tavLst>
                                    </p:anim>
                                    <p:anim calcmode="lin" valueType="num">
                                      <p:cBhvr>
                                        <p:cTn id="34" dur="1000" fill="hold"/>
                                        <p:tgtEl>
                                          <p:spTgt spid="5"/>
                                        </p:tgtEl>
                                        <p:attrNameLst>
                                          <p:attrName>ppt_h</p:attrName>
                                        </p:attrNameLst>
                                      </p:cBhvr>
                                      <p:tavLst>
                                        <p:tav tm="0">
                                          <p:val>
                                            <p:fltVal val="0"/>
                                          </p:val>
                                        </p:tav>
                                        <p:tav tm="100000">
                                          <p:val>
                                            <p:strVal val="#ppt_h"/>
                                          </p:val>
                                        </p:tav>
                                      </p:tavLst>
                                    </p:anim>
                                    <p:anim calcmode="lin" valueType="num">
                                      <p:cBhvr>
                                        <p:cTn id="35" dur="1000" fill="hold"/>
                                        <p:tgtEl>
                                          <p:spTgt spid="5"/>
                                        </p:tgtEl>
                                        <p:attrNameLst>
                                          <p:attrName>style.rotation</p:attrName>
                                        </p:attrNameLst>
                                      </p:cBhvr>
                                      <p:tavLst>
                                        <p:tav tm="0">
                                          <p:val>
                                            <p:fltVal val="90"/>
                                          </p:val>
                                        </p:tav>
                                        <p:tav tm="100000">
                                          <p:val>
                                            <p:fltVal val="0"/>
                                          </p:val>
                                        </p:tav>
                                      </p:tavLst>
                                    </p:anim>
                                    <p:animEffect transition="in" filter="fade">
                                      <p:cBhvr>
                                        <p:cTn id="36" dur="1000"/>
                                        <p:tgtEl>
                                          <p:spTgt spid="5"/>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 calcmode="lin" valueType="num">
                                      <p:cBhvr>
                                        <p:cTn id="41" dur="1000" fill="hold"/>
                                        <p:tgtEl>
                                          <p:spTgt spid="7"/>
                                        </p:tgtEl>
                                        <p:attrNameLst>
                                          <p:attrName>style.rotation</p:attrName>
                                        </p:attrNameLst>
                                      </p:cBhvr>
                                      <p:tavLst>
                                        <p:tav tm="0">
                                          <p:val>
                                            <p:fltVal val="90"/>
                                          </p:val>
                                        </p:tav>
                                        <p:tav tm="100000">
                                          <p:val>
                                            <p:fltVal val="0"/>
                                          </p:val>
                                        </p:tav>
                                      </p:tavLst>
                                    </p:anim>
                                    <p:animEffect transition="in" filter="fade">
                                      <p:cBhvr>
                                        <p:cTn id="42" dur="1000"/>
                                        <p:tgtEl>
                                          <p:spTgt spid="7"/>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p:cTn id="45" dur="1000" fill="hold"/>
                                        <p:tgtEl>
                                          <p:spTgt spid="6"/>
                                        </p:tgtEl>
                                        <p:attrNameLst>
                                          <p:attrName>ppt_w</p:attrName>
                                        </p:attrNameLst>
                                      </p:cBhvr>
                                      <p:tavLst>
                                        <p:tav tm="0">
                                          <p:val>
                                            <p:fltVal val="0"/>
                                          </p:val>
                                        </p:tav>
                                        <p:tav tm="100000">
                                          <p:val>
                                            <p:strVal val="#ppt_w"/>
                                          </p:val>
                                        </p:tav>
                                      </p:tavLst>
                                    </p:anim>
                                    <p:anim calcmode="lin" valueType="num">
                                      <p:cBhvr>
                                        <p:cTn id="46" dur="1000" fill="hold"/>
                                        <p:tgtEl>
                                          <p:spTgt spid="6"/>
                                        </p:tgtEl>
                                        <p:attrNameLst>
                                          <p:attrName>ppt_h</p:attrName>
                                        </p:attrNameLst>
                                      </p:cBhvr>
                                      <p:tavLst>
                                        <p:tav tm="0">
                                          <p:val>
                                            <p:fltVal val="0"/>
                                          </p:val>
                                        </p:tav>
                                        <p:tav tm="100000">
                                          <p:val>
                                            <p:strVal val="#ppt_h"/>
                                          </p:val>
                                        </p:tav>
                                      </p:tavLst>
                                    </p:anim>
                                    <p:anim calcmode="lin" valueType="num">
                                      <p:cBhvr>
                                        <p:cTn id="47" dur="1000" fill="hold"/>
                                        <p:tgtEl>
                                          <p:spTgt spid="6"/>
                                        </p:tgtEl>
                                        <p:attrNameLst>
                                          <p:attrName>style.rotation</p:attrName>
                                        </p:attrNameLst>
                                      </p:cBhvr>
                                      <p:tavLst>
                                        <p:tav tm="0">
                                          <p:val>
                                            <p:fltVal val="90"/>
                                          </p:val>
                                        </p:tav>
                                        <p:tav tm="100000">
                                          <p:val>
                                            <p:fltVal val="0"/>
                                          </p:val>
                                        </p:tav>
                                      </p:tavLst>
                                    </p:anim>
                                    <p:animEffect transition="in" filter="fade">
                                      <p:cBhvr>
                                        <p:cTn id="48" dur="1000"/>
                                        <p:tgtEl>
                                          <p:spTgt spid="6"/>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p:cTn id="51" dur="1000" fill="hold"/>
                                        <p:tgtEl>
                                          <p:spTgt spid="4"/>
                                        </p:tgtEl>
                                        <p:attrNameLst>
                                          <p:attrName>ppt_w</p:attrName>
                                        </p:attrNameLst>
                                      </p:cBhvr>
                                      <p:tavLst>
                                        <p:tav tm="0">
                                          <p:val>
                                            <p:fltVal val="0"/>
                                          </p:val>
                                        </p:tav>
                                        <p:tav tm="100000">
                                          <p:val>
                                            <p:strVal val="#ppt_w"/>
                                          </p:val>
                                        </p:tav>
                                      </p:tavLst>
                                    </p:anim>
                                    <p:anim calcmode="lin" valueType="num">
                                      <p:cBhvr>
                                        <p:cTn id="52" dur="1000" fill="hold"/>
                                        <p:tgtEl>
                                          <p:spTgt spid="4"/>
                                        </p:tgtEl>
                                        <p:attrNameLst>
                                          <p:attrName>ppt_h</p:attrName>
                                        </p:attrNameLst>
                                      </p:cBhvr>
                                      <p:tavLst>
                                        <p:tav tm="0">
                                          <p:val>
                                            <p:fltVal val="0"/>
                                          </p:val>
                                        </p:tav>
                                        <p:tav tm="100000">
                                          <p:val>
                                            <p:strVal val="#ppt_h"/>
                                          </p:val>
                                        </p:tav>
                                      </p:tavLst>
                                    </p:anim>
                                    <p:anim calcmode="lin" valueType="num">
                                      <p:cBhvr>
                                        <p:cTn id="53" dur="1000" fill="hold"/>
                                        <p:tgtEl>
                                          <p:spTgt spid="4"/>
                                        </p:tgtEl>
                                        <p:attrNameLst>
                                          <p:attrName>style.rotation</p:attrName>
                                        </p:attrNameLst>
                                      </p:cBhvr>
                                      <p:tavLst>
                                        <p:tav tm="0">
                                          <p:val>
                                            <p:fltVal val="90"/>
                                          </p:val>
                                        </p:tav>
                                        <p:tav tm="100000">
                                          <p:val>
                                            <p:fltVal val="0"/>
                                          </p:val>
                                        </p:tav>
                                      </p:tavLst>
                                    </p:anim>
                                    <p:animEffect transition="in" filter="fade">
                                      <p:cBhvr>
                                        <p:cTn id="54" dur="1000"/>
                                        <p:tgtEl>
                                          <p:spTgt spid="4"/>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p:cTn id="59" dur="1000" fill="hold"/>
                                        <p:tgtEl>
                                          <p:spTgt spid="22"/>
                                        </p:tgtEl>
                                        <p:attrNameLst>
                                          <p:attrName>ppt_w</p:attrName>
                                        </p:attrNameLst>
                                      </p:cBhvr>
                                      <p:tavLst>
                                        <p:tav tm="0">
                                          <p:val>
                                            <p:fltVal val="0"/>
                                          </p:val>
                                        </p:tav>
                                        <p:tav tm="100000">
                                          <p:val>
                                            <p:strVal val="#ppt_w"/>
                                          </p:val>
                                        </p:tav>
                                      </p:tavLst>
                                    </p:anim>
                                    <p:anim calcmode="lin" valueType="num">
                                      <p:cBhvr>
                                        <p:cTn id="60" dur="1000" fill="hold"/>
                                        <p:tgtEl>
                                          <p:spTgt spid="22"/>
                                        </p:tgtEl>
                                        <p:attrNameLst>
                                          <p:attrName>ppt_h</p:attrName>
                                        </p:attrNameLst>
                                      </p:cBhvr>
                                      <p:tavLst>
                                        <p:tav tm="0">
                                          <p:val>
                                            <p:fltVal val="0"/>
                                          </p:val>
                                        </p:tav>
                                        <p:tav tm="100000">
                                          <p:val>
                                            <p:strVal val="#ppt_h"/>
                                          </p:val>
                                        </p:tav>
                                      </p:tavLst>
                                    </p:anim>
                                    <p:anim calcmode="lin" valueType="num">
                                      <p:cBhvr>
                                        <p:cTn id="61" dur="1000" fill="hold"/>
                                        <p:tgtEl>
                                          <p:spTgt spid="22"/>
                                        </p:tgtEl>
                                        <p:attrNameLst>
                                          <p:attrName>style.rotation</p:attrName>
                                        </p:attrNameLst>
                                      </p:cBhvr>
                                      <p:tavLst>
                                        <p:tav tm="0">
                                          <p:val>
                                            <p:fltVal val="90"/>
                                          </p:val>
                                        </p:tav>
                                        <p:tav tm="100000">
                                          <p:val>
                                            <p:fltVal val="0"/>
                                          </p:val>
                                        </p:tav>
                                      </p:tavLst>
                                    </p:anim>
                                    <p:animEffect transition="in" filter="fade">
                                      <p:cBhvr>
                                        <p:cTn id="62" dur="10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1000" fill="hold"/>
                                        <p:tgtEl>
                                          <p:spTgt spid="13"/>
                                        </p:tgtEl>
                                        <p:attrNameLst>
                                          <p:attrName>ppt_w</p:attrName>
                                        </p:attrNameLst>
                                      </p:cBhvr>
                                      <p:tavLst>
                                        <p:tav tm="0">
                                          <p:val>
                                            <p:fltVal val="0"/>
                                          </p:val>
                                        </p:tav>
                                        <p:tav tm="100000">
                                          <p:val>
                                            <p:strVal val="#ppt_w"/>
                                          </p:val>
                                        </p:tav>
                                      </p:tavLst>
                                    </p:anim>
                                    <p:anim calcmode="lin" valueType="num">
                                      <p:cBhvr>
                                        <p:cTn id="68" dur="1000" fill="hold"/>
                                        <p:tgtEl>
                                          <p:spTgt spid="13"/>
                                        </p:tgtEl>
                                        <p:attrNameLst>
                                          <p:attrName>ppt_h</p:attrName>
                                        </p:attrNameLst>
                                      </p:cBhvr>
                                      <p:tavLst>
                                        <p:tav tm="0">
                                          <p:val>
                                            <p:fltVal val="0"/>
                                          </p:val>
                                        </p:tav>
                                        <p:tav tm="100000">
                                          <p:val>
                                            <p:strVal val="#ppt_h"/>
                                          </p:val>
                                        </p:tav>
                                      </p:tavLst>
                                    </p:anim>
                                    <p:anim calcmode="lin" valueType="num">
                                      <p:cBhvr>
                                        <p:cTn id="69" dur="1000" fill="hold"/>
                                        <p:tgtEl>
                                          <p:spTgt spid="13"/>
                                        </p:tgtEl>
                                        <p:attrNameLst>
                                          <p:attrName>style.rotation</p:attrName>
                                        </p:attrNameLst>
                                      </p:cBhvr>
                                      <p:tavLst>
                                        <p:tav tm="0">
                                          <p:val>
                                            <p:fltVal val="90"/>
                                          </p:val>
                                        </p:tav>
                                        <p:tav tm="100000">
                                          <p:val>
                                            <p:fltVal val="0"/>
                                          </p:val>
                                        </p:tav>
                                      </p:tavLst>
                                    </p:anim>
                                    <p:animEffect transition="in" filter="fade">
                                      <p:cBhvr>
                                        <p:cTn id="70" dur="1000"/>
                                        <p:tgtEl>
                                          <p:spTgt spid="13"/>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1000" fill="hold"/>
                                        <p:tgtEl>
                                          <p:spTgt spid="23"/>
                                        </p:tgtEl>
                                        <p:attrNameLst>
                                          <p:attrName>ppt_w</p:attrName>
                                        </p:attrNameLst>
                                      </p:cBhvr>
                                      <p:tavLst>
                                        <p:tav tm="0">
                                          <p:val>
                                            <p:fltVal val="0"/>
                                          </p:val>
                                        </p:tav>
                                        <p:tav tm="100000">
                                          <p:val>
                                            <p:strVal val="#ppt_w"/>
                                          </p:val>
                                        </p:tav>
                                      </p:tavLst>
                                    </p:anim>
                                    <p:anim calcmode="lin" valueType="num">
                                      <p:cBhvr>
                                        <p:cTn id="74" dur="1000" fill="hold"/>
                                        <p:tgtEl>
                                          <p:spTgt spid="23"/>
                                        </p:tgtEl>
                                        <p:attrNameLst>
                                          <p:attrName>ppt_h</p:attrName>
                                        </p:attrNameLst>
                                      </p:cBhvr>
                                      <p:tavLst>
                                        <p:tav tm="0">
                                          <p:val>
                                            <p:fltVal val="0"/>
                                          </p:val>
                                        </p:tav>
                                        <p:tav tm="100000">
                                          <p:val>
                                            <p:strVal val="#ppt_h"/>
                                          </p:val>
                                        </p:tav>
                                      </p:tavLst>
                                    </p:anim>
                                    <p:anim calcmode="lin" valueType="num">
                                      <p:cBhvr>
                                        <p:cTn id="75" dur="1000" fill="hold"/>
                                        <p:tgtEl>
                                          <p:spTgt spid="23"/>
                                        </p:tgtEl>
                                        <p:attrNameLst>
                                          <p:attrName>style.rotation</p:attrName>
                                        </p:attrNameLst>
                                      </p:cBhvr>
                                      <p:tavLst>
                                        <p:tav tm="0">
                                          <p:val>
                                            <p:fltVal val="90"/>
                                          </p:val>
                                        </p:tav>
                                        <p:tav tm="100000">
                                          <p:val>
                                            <p:fltVal val="0"/>
                                          </p:val>
                                        </p:tav>
                                      </p:tavLst>
                                    </p:anim>
                                    <p:animEffect transition="in" filter="fade">
                                      <p:cBhvr>
                                        <p:cTn id="76" dur="1000"/>
                                        <p:tgtEl>
                                          <p:spTgt spid="23"/>
                                        </p:tgtEl>
                                      </p:cBhvr>
                                    </p:animEffect>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grpId="0" nodeType="clickEffect">
                                  <p:stCondLst>
                                    <p:cond delay="0"/>
                                  </p:stCondLst>
                                  <p:childTnLst>
                                    <p:set>
                                      <p:cBhvr>
                                        <p:cTn id="80" dur="1" fill="hold">
                                          <p:stCondLst>
                                            <p:cond delay="0"/>
                                          </p:stCondLst>
                                        </p:cTn>
                                        <p:tgtEl>
                                          <p:spTgt spid="12"/>
                                        </p:tgtEl>
                                        <p:attrNameLst>
                                          <p:attrName>style.visibility</p:attrName>
                                        </p:attrNameLst>
                                      </p:cBhvr>
                                      <p:to>
                                        <p:strVal val="visible"/>
                                      </p:to>
                                    </p:set>
                                    <p:anim calcmode="lin" valueType="num">
                                      <p:cBhvr>
                                        <p:cTn id="81" dur="1000" fill="hold"/>
                                        <p:tgtEl>
                                          <p:spTgt spid="12"/>
                                        </p:tgtEl>
                                        <p:attrNameLst>
                                          <p:attrName>ppt_w</p:attrName>
                                        </p:attrNameLst>
                                      </p:cBhvr>
                                      <p:tavLst>
                                        <p:tav tm="0">
                                          <p:val>
                                            <p:fltVal val="0"/>
                                          </p:val>
                                        </p:tav>
                                        <p:tav tm="100000">
                                          <p:val>
                                            <p:strVal val="#ppt_w"/>
                                          </p:val>
                                        </p:tav>
                                      </p:tavLst>
                                    </p:anim>
                                    <p:anim calcmode="lin" valueType="num">
                                      <p:cBhvr>
                                        <p:cTn id="82" dur="1000" fill="hold"/>
                                        <p:tgtEl>
                                          <p:spTgt spid="12"/>
                                        </p:tgtEl>
                                        <p:attrNameLst>
                                          <p:attrName>ppt_h</p:attrName>
                                        </p:attrNameLst>
                                      </p:cBhvr>
                                      <p:tavLst>
                                        <p:tav tm="0">
                                          <p:val>
                                            <p:fltVal val="0"/>
                                          </p:val>
                                        </p:tav>
                                        <p:tav tm="100000">
                                          <p:val>
                                            <p:strVal val="#ppt_h"/>
                                          </p:val>
                                        </p:tav>
                                      </p:tavLst>
                                    </p:anim>
                                    <p:anim calcmode="lin" valueType="num">
                                      <p:cBhvr>
                                        <p:cTn id="83" dur="1000" fill="hold"/>
                                        <p:tgtEl>
                                          <p:spTgt spid="12"/>
                                        </p:tgtEl>
                                        <p:attrNameLst>
                                          <p:attrName>style.rotation</p:attrName>
                                        </p:attrNameLst>
                                      </p:cBhvr>
                                      <p:tavLst>
                                        <p:tav tm="0">
                                          <p:val>
                                            <p:fltVal val="90"/>
                                          </p:val>
                                        </p:tav>
                                        <p:tav tm="100000">
                                          <p:val>
                                            <p:fltVal val="0"/>
                                          </p:val>
                                        </p:tav>
                                      </p:tavLst>
                                    </p:anim>
                                    <p:animEffect transition="in" filter="fade">
                                      <p:cBhvr>
                                        <p:cTn id="84" dur="1000"/>
                                        <p:tgtEl>
                                          <p:spTgt spid="12"/>
                                        </p:tgtEl>
                                      </p:cBhvr>
                                    </p:animEffect>
                                  </p:childTnLst>
                                </p:cTn>
                              </p:par>
                            </p:childTnLst>
                          </p:cTn>
                        </p:par>
                      </p:childTnLst>
                    </p:cTn>
                  </p:par>
                  <p:par>
                    <p:cTn id="85" fill="hold">
                      <p:stCondLst>
                        <p:cond delay="indefinite"/>
                      </p:stCondLst>
                      <p:childTnLst>
                        <p:par>
                          <p:cTn id="86" fill="hold">
                            <p:stCondLst>
                              <p:cond delay="0"/>
                            </p:stCondLst>
                            <p:childTnLst>
                              <p:par>
                                <p:cTn id="87" presetID="31" presetClass="entr" presetSubtype="0" fill="hold" grpId="0" nodeType="click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1000" fill="hold"/>
                                        <p:tgtEl>
                                          <p:spTgt spid="14"/>
                                        </p:tgtEl>
                                        <p:attrNameLst>
                                          <p:attrName>ppt_w</p:attrName>
                                        </p:attrNameLst>
                                      </p:cBhvr>
                                      <p:tavLst>
                                        <p:tav tm="0">
                                          <p:val>
                                            <p:fltVal val="0"/>
                                          </p:val>
                                        </p:tav>
                                        <p:tav tm="100000">
                                          <p:val>
                                            <p:strVal val="#ppt_w"/>
                                          </p:val>
                                        </p:tav>
                                      </p:tavLst>
                                    </p:anim>
                                    <p:anim calcmode="lin" valueType="num">
                                      <p:cBhvr>
                                        <p:cTn id="90" dur="1000" fill="hold"/>
                                        <p:tgtEl>
                                          <p:spTgt spid="14"/>
                                        </p:tgtEl>
                                        <p:attrNameLst>
                                          <p:attrName>ppt_h</p:attrName>
                                        </p:attrNameLst>
                                      </p:cBhvr>
                                      <p:tavLst>
                                        <p:tav tm="0">
                                          <p:val>
                                            <p:fltVal val="0"/>
                                          </p:val>
                                        </p:tav>
                                        <p:tav tm="100000">
                                          <p:val>
                                            <p:strVal val="#ppt_h"/>
                                          </p:val>
                                        </p:tav>
                                      </p:tavLst>
                                    </p:anim>
                                    <p:anim calcmode="lin" valueType="num">
                                      <p:cBhvr>
                                        <p:cTn id="91" dur="1000" fill="hold"/>
                                        <p:tgtEl>
                                          <p:spTgt spid="14"/>
                                        </p:tgtEl>
                                        <p:attrNameLst>
                                          <p:attrName>style.rotation</p:attrName>
                                        </p:attrNameLst>
                                      </p:cBhvr>
                                      <p:tavLst>
                                        <p:tav tm="0">
                                          <p:val>
                                            <p:fltVal val="90"/>
                                          </p:val>
                                        </p:tav>
                                        <p:tav tm="100000">
                                          <p:val>
                                            <p:fltVal val="0"/>
                                          </p:val>
                                        </p:tav>
                                      </p:tavLst>
                                    </p:anim>
                                    <p:animEffect transition="in" filter="fade">
                                      <p:cBhvr>
                                        <p:cTn id="92" dur="1000"/>
                                        <p:tgtEl>
                                          <p:spTgt spid="14"/>
                                        </p:tgtEl>
                                      </p:cBhvr>
                                    </p:animEffect>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grpId="0" nodeType="clickEffect">
                                  <p:stCondLst>
                                    <p:cond delay="0"/>
                                  </p:stCondLst>
                                  <p:childTnLst>
                                    <p:set>
                                      <p:cBhvr>
                                        <p:cTn id="96" dur="1" fill="hold">
                                          <p:stCondLst>
                                            <p:cond delay="0"/>
                                          </p:stCondLst>
                                        </p:cTn>
                                        <p:tgtEl>
                                          <p:spTgt spid="11"/>
                                        </p:tgtEl>
                                        <p:attrNameLst>
                                          <p:attrName>style.visibility</p:attrName>
                                        </p:attrNameLst>
                                      </p:cBhvr>
                                      <p:to>
                                        <p:strVal val="visible"/>
                                      </p:to>
                                    </p:set>
                                    <p:anim calcmode="lin" valueType="num">
                                      <p:cBhvr>
                                        <p:cTn id="97" dur="1000" fill="hold"/>
                                        <p:tgtEl>
                                          <p:spTgt spid="11"/>
                                        </p:tgtEl>
                                        <p:attrNameLst>
                                          <p:attrName>ppt_w</p:attrName>
                                        </p:attrNameLst>
                                      </p:cBhvr>
                                      <p:tavLst>
                                        <p:tav tm="0">
                                          <p:val>
                                            <p:fltVal val="0"/>
                                          </p:val>
                                        </p:tav>
                                        <p:tav tm="100000">
                                          <p:val>
                                            <p:strVal val="#ppt_w"/>
                                          </p:val>
                                        </p:tav>
                                      </p:tavLst>
                                    </p:anim>
                                    <p:anim calcmode="lin" valueType="num">
                                      <p:cBhvr>
                                        <p:cTn id="98" dur="1000" fill="hold"/>
                                        <p:tgtEl>
                                          <p:spTgt spid="11"/>
                                        </p:tgtEl>
                                        <p:attrNameLst>
                                          <p:attrName>ppt_h</p:attrName>
                                        </p:attrNameLst>
                                      </p:cBhvr>
                                      <p:tavLst>
                                        <p:tav tm="0">
                                          <p:val>
                                            <p:fltVal val="0"/>
                                          </p:val>
                                        </p:tav>
                                        <p:tav tm="100000">
                                          <p:val>
                                            <p:strVal val="#ppt_h"/>
                                          </p:val>
                                        </p:tav>
                                      </p:tavLst>
                                    </p:anim>
                                    <p:anim calcmode="lin" valueType="num">
                                      <p:cBhvr>
                                        <p:cTn id="99" dur="1000" fill="hold"/>
                                        <p:tgtEl>
                                          <p:spTgt spid="11"/>
                                        </p:tgtEl>
                                        <p:attrNameLst>
                                          <p:attrName>style.rotation</p:attrName>
                                        </p:attrNameLst>
                                      </p:cBhvr>
                                      <p:tavLst>
                                        <p:tav tm="0">
                                          <p:val>
                                            <p:fltVal val="90"/>
                                          </p:val>
                                        </p:tav>
                                        <p:tav tm="100000">
                                          <p:val>
                                            <p:fltVal val="0"/>
                                          </p:val>
                                        </p:tav>
                                      </p:tavLst>
                                    </p:anim>
                                    <p:animEffect transition="in" filter="fade">
                                      <p:cBhvr>
                                        <p:cTn id="100" dur="1000"/>
                                        <p:tgtEl>
                                          <p:spTgt spid="11"/>
                                        </p:tgtEl>
                                      </p:cBhvr>
                                    </p:animEffect>
                                  </p:childTnLst>
                                </p:cTn>
                              </p:par>
                            </p:childTnLst>
                          </p:cTn>
                        </p:par>
                      </p:childTnLst>
                    </p:cTn>
                  </p:par>
                  <p:par>
                    <p:cTn id="101" fill="hold">
                      <p:stCondLst>
                        <p:cond delay="indefinite"/>
                      </p:stCondLst>
                      <p:childTnLst>
                        <p:par>
                          <p:cTn id="102" fill="hold">
                            <p:stCondLst>
                              <p:cond delay="0"/>
                            </p:stCondLst>
                            <p:childTnLst>
                              <p:par>
                                <p:cTn id="103" presetID="31" presetClass="entr" presetSubtype="0" fill="hold" grpId="0" nodeType="clickEffect">
                                  <p:stCondLst>
                                    <p:cond delay="0"/>
                                  </p:stCondLst>
                                  <p:childTnLst>
                                    <p:set>
                                      <p:cBhvr>
                                        <p:cTn id="104" dur="1" fill="hold">
                                          <p:stCondLst>
                                            <p:cond delay="0"/>
                                          </p:stCondLst>
                                        </p:cTn>
                                        <p:tgtEl>
                                          <p:spTgt spid="15"/>
                                        </p:tgtEl>
                                        <p:attrNameLst>
                                          <p:attrName>style.visibility</p:attrName>
                                        </p:attrNameLst>
                                      </p:cBhvr>
                                      <p:to>
                                        <p:strVal val="visible"/>
                                      </p:to>
                                    </p:set>
                                    <p:anim calcmode="lin" valueType="num">
                                      <p:cBhvr>
                                        <p:cTn id="105" dur="1000" fill="hold"/>
                                        <p:tgtEl>
                                          <p:spTgt spid="15"/>
                                        </p:tgtEl>
                                        <p:attrNameLst>
                                          <p:attrName>ppt_w</p:attrName>
                                        </p:attrNameLst>
                                      </p:cBhvr>
                                      <p:tavLst>
                                        <p:tav tm="0">
                                          <p:val>
                                            <p:fltVal val="0"/>
                                          </p:val>
                                        </p:tav>
                                        <p:tav tm="100000">
                                          <p:val>
                                            <p:strVal val="#ppt_w"/>
                                          </p:val>
                                        </p:tav>
                                      </p:tavLst>
                                    </p:anim>
                                    <p:anim calcmode="lin" valueType="num">
                                      <p:cBhvr>
                                        <p:cTn id="106" dur="1000" fill="hold"/>
                                        <p:tgtEl>
                                          <p:spTgt spid="15"/>
                                        </p:tgtEl>
                                        <p:attrNameLst>
                                          <p:attrName>ppt_h</p:attrName>
                                        </p:attrNameLst>
                                      </p:cBhvr>
                                      <p:tavLst>
                                        <p:tav tm="0">
                                          <p:val>
                                            <p:fltVal val="0"/>
                                          </p:val>
                                        </p:tav>
                                        <p:tav tm="100000">
                                          <p:val>
                                            <p:strVal val="#ppt_h"/>
                                          </p:val>
                                        </p:tav>
                                      </p:tavLst>
                                    </p:anim>
                                    <p:anim calcmode="lin" valueType="num">
                                      <p:cBhvr>
                                        <p:cTn id="107" dur="1000" fill="hold"/>
                                        <p:tgtEl>
                                          <p:spTgt spid="15"/>
                                        </p:tgtEl>
                                        <p:attrNameLst>
                                          <p:attrName>style.rotation</p:attrName>
                                        </p:attrNameLst>
                                      </p:cBhvr>
                                      <p:tavLst>
                                        <p:tav tm="0">
                                          <p:val>
                                            <p:fltVal val="90"/>
                                          </p:val>
                                        </p:tav>
                                        <p:tav tm="100000">
                                          <p:val>
                                            <p:fltVal val="0"/>
                                          </p:val>
                                        </p:tav>
                                      </p:tavLst>
                                    </p:anim>
                                    <p:animEffect transition="in" filter="fade">
                                      <p:cBhvr>
                                        <p:cTn id="108" dur="1000"/>
                                        <p:tgtEl>
                                          <p:spTgt spid="15"/>
                                        </p:tgtEl>
                                      </p:cBhvr>
                                    </p:animEffect>
                                  </p:childTnLst>
                                </p:cTn>
                              </p:par>
                              <p:par>
                                <p:cTn id="109" presetID="31" presetClass="entr" presetSubtype="0" fill="hold" grpId="0" nodeType="withEffect">
                                  <p:stCondLst>
                                    <p:cond delay="0"/>
                                  </p:stCondLst>
                                  <p:childTnLst>
                                    <p:set>
                                      <p:cBhvr>
                                        <p:cTn id="110" dur="1" fill="hold">
                                          <p:stCondLst>
                                            <p:cond delay="0"/>
                                          </p:stCondLst>
                                        </p:cTn>
                                        <p:tgtEl>
                                          <p:spTgt spid="26"/>
                                        </p:tgtEl>
                                        <p:attrNameLst>
                                          <p:attrName>style.visibility</p:attrName>
                                        </p:attrNameLst>
                                      </p:cBhvr>
                                      <p:to>
                                        <p:strVal val="visible"/>
                                      </p:to>
                                    </p:set>
                                    <p:anim calcmode="lin" valueType="num">
                                      <p:cBhvr>
                                        <p:cTn id="111" dur="1000" fill="hold"/>
                                        <p:tgtEl>
                                          <p:spTgt spid="26"/>
                                        </p:tgtEl>
                                        <p:attrNameLst>
                                          <p:attrName>ppt_w</p:attrName>
                                        </p:attrNameLst>
                                      </p:cBhvr>
                                      <p:tavLst>
                                        <p:tav tm="0">
                                          <p:val>
                                            <p:fltVal val="0"/>
                                          </p:val>
                                        </p:tav>
                                        <p:tav tm="100000">
                                          <p:val>
                                            <p:strVal val="#ppt_w"/>
                                          </p:val>
                                        </p:tav>
                                      </p:tavLst>
                                    </p:anim>
                                    <p:anim calcmode="lin" valueType="num">
                                      <p:cBhvr>
                                        <p:cTn id="112" dur="1000" fill="hold"/>
                                        <p:tgtEl>
                                          <p:spTgt spid="26"/>
                                        </p:tgtEl>
                                        <p:attrNameLst>
                                          <p:attrName>ppt_h</p:attrName>
                                        </p:attrNameLst>
                                      </p:cBhvr>
                                      <p:tavLst>
                                        <p:tav tm="0">
                                          <p:val>
                                            <p:fltVal val="0"/>
                                          </p:val>
                                        </p:tav>
                                        <p:tav tm="100000">
                                          <p:val>
                                            <p:strVal val="#ppt_h"/>
                                          </p:val>
                                        </p:tav>
                                      </p:tavLst>
                                    </p:anim>
                                    <p:anim calcmode="lin" valueType="num">
                                      <p:cBhvr>
                                        <p:cTn id="113" dur="1000" fill="hold"/>
                                        <p:tgtEl>
                                          <p:spTgt spid="26"/>
                                        </p:tgtEl>
                                        <p:attrNameLst>
                                          <p:attrName>style.rotation</p:attrName>
                                        </p:attrNameLst>
                                      </p:cBhvr>
                                      <p:tavLst>
                                        <p:tav tm="0">
                                          <p:val>
                                            <p:fltVal val="90"/>
                                          </p:val>
                                        </p:tav>
                                        <p:tav tm="100000">
                                          <p:val>
                                            <p:fltVal val="0"/>
                                          </p:val>
                                        </p:tav>
                                      </p:tavLst>
                                    </p:anim>
                                    <p:animEffect transition="in" filter="fade">
                                      <p:cBhvr>
                                        <p:cTn id="114" dur="1000"/>
                                        <p:tgtEl>
                                          <p:spTgt spid="26"/>
                                        </p:tgtEl>
                                      </p:cBhvr>
                                    </p:animEffect>
                                  </p:childTnLst>
                                </p:cTn>
                              </p:par>
                              <p:par>
                                <p:cTn id="115" presetID="31" presetClass="entr" presetSubtype="0"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 calcmode="lin" valueType="num">
                                      <p:cBhvr>
                                        <p:cTn id="117" dur="1000" fill="hold"/>
                                        <p:tgtEl>
                                          <p:spTgt spid="25"/>
                                        </p:tgtEl>
                                        <p:attrNameLst>
                                          <p:attrName>ppt_w</p:attrName>
                                        </p:attrNameLst>
                                      </p:cBhvr>
                                      <p:tavLst>
                                        <p:tav tm="0">
                                          <p:val>
                                            <p:fltVal val="0"/>
                                          </p:val>
                                        </p:tav>
                                        <p:tav tm="100000">
                                          <p:val>
                                            <p:strVal val="#ppt_w"/>
                                          </p:val>
                                        </p:tav>
                                      </p:tavLst>
                                    </p:anim>
                                    <p:anim calcmode="lin" valueType="num">
                                      <p:cBhvr>
                                        <p:cTn id="118" dur="1000" fill="hold"/>
                                        <p:tgtEl>
                                          <p:spTgt spid="25"/>
                                        </p:tgtEl>
                                        <p:attrNameLst>
                                          <p:attrName>ppt_h</p:attrName>
                                        </p:attrNameLst>
                                      </p:cBhvr>
                                      <p:tavLst>
                                        <p:tav tm="0">
                                          <p:val>
                                            <p:fltVal val="0"/>
                                          </p:val>
                                        </p:tav>
                                        <p:tav tm="100000">
                                          <p:val>
                                            <p:strVal val="#ppt_h"/>
                                          </p:val>
                                        </p:tav>
                                      </p:tavLst>
                                    </p:anim>
                                    <p:anim calcmode="lin" valueType="num">
                                      <p:cBhvr>
                                        <p:cTn id="119" dur="1000" fill="hold"/>
                                        <p:tgtEl>
                                          <p:spTgt spid="25"/>
                                        </p:tgtEl>
                                        <p:attrNameLst>
                                          <p:attrName>style.rotation</p:attrName>
                                        </p:attrNameLst>
                                      </p:cBhvr>
                                      <p:tavLst>
                                        <p:tav tm="0">
                                          <p:val>
                                            <p:fltVal val="90"/>
                                          </p:val>
                                        </p:tav>
                                        <p:tav tm="100000">
                                          <p:val>
                                            <p:fltVal val="0"/>
                                          </p:val>
                                        </p:tav>
                                      </p:tavLst>
                                    </p:anim>
                                    <p:animEffect transition="in" filter="fade">
                                      <p:cBhvr>
                                        <p:cTn id="120" dur="1000"/>
                                        <p:tgtEl>
                                          <p:spTgt spid="25"/>
                                        </p:tgtEl>
                                      </p:cBhvr>
                                    </p:animEffect>
                                  </p:childTnLst>
                                </p:cTn>
                              </p:par>
                              <p:par>
                                <p:cTn id="121" presetID="31" presetClass="entr" presetSubtype="0" fill="hold" grpId="0" nodeType="withEffect">
                                  <p:stCondLst>
                                    <p:cond delay="0"/>
                                  </p:stCondLst>
                                  <p:childTnLst>
                                    <p:set>
                                      <p:cBhvr>
                                        <p:cTn id="122" dur="1" fill="hold">
                                          <p:stCondLst>
                                            <p:cond delay="0"/>
                                          </p:stCondLst>
                                        </p:cTn>
                                        <p:tgtEl>
                                          <p:spTgt spid="16"/>
                                        </p:tgtEl>
                                        <p:attrNameLst>
                                          <p:attrName>style.visibility</p:attrName>
                                        </p:attrNameLst>
                                      </p:cBhvr>
                                      <p:to>
                                        <p:strVal val="visible"/>
                                      </p:to>
                                    </p:set>
                                    <p:anim calcmode="lin" valueType="num">
                                      <p:cBhvr>
                                        <p:cTn id="123" dur="1000" fill="hold"/>
                                        <p:tgtEl>
                                          <p:spTgt spid="16"/>
                                        </p:tgtEl>
                                        <p:attrNameLst>
                                          <p:attrName>ppt_w</p:attrName>
                                        </p:attrNameLst>
                                      </p:cBhvr>
                                      <p:tavLst>
                                        <p:tav tm="0">
                                          <p:val>
                                            <p:fltVal val="0"/>
                                          </p:val>
                                        </p:tav>
                                        <p:tav tm="100000">
                                          <p:val>
                                            <p:strVal val="#ppt_w"/>
                                          </p:val>
                                        </p:tav>
                                      </p:tavLst>
                                    </p:anim>
                                    <p:anim calcmode="lin" valueType="num">
                                      <p:cBhvr>
                                        <p:cTn id="124" dur="1000" fill="hold"/>
                                        <p:tgtEl>
                                          <p:spTgt spid="16"/>
                                        </p:tgtEl>
                                        <p:attrNameLst>
                                          <p:attrName>ppt_h</p:attrName>
                                        </p:attrNameLst>
                                      </p:cBhvr>
                                      <p:tavLst>
                                        <p:tav tm="0">
                                          <p:val>
                                            <p:fltVal val="0"/>
                                          </p:val>
                                        </p:tav>
                                        <p:tav tm="100000">
                                          <p:val>
                                            <p:strVal val="#ppt_h"/>
                                          </p:val>
                                        </p:tav>
                                      </p:tavLst>
                                    </p:anim>
                                    <p:anim calcmode="lin" valueType="num">
                                      <p:cBhvr>
                                        <p:cTn id="125" dur="1000" fill="hold"/>
                                        <p:tgtEl>
                                          <p:spTgt spid="16"/>
                                        </p:tgtEl>
                                        <p:attrNameLst>
                                          <p:attrName>style.rotation</p:attrName>
                                        </p:attrNameLst>
                                      </p:cBhvr>
                                      <p:tavLst>
                                        <p:tav tm="0">
                                          <p:val>
                                            <p:fltVal val="90"/>
                                          </p:val>
                                        </p:tav>
                                        <p:tav tm="100000">
                                          <p:val>
                                            <p:fltVal val="0"/>
                                          </p:val>
                                        </p:tav>
                                      </p:tavLst>
                                    </p:anim>
                                    <p:animEffect transition="in" filter="fade">
                                      <p:cBhvr>
                                        <p:cTn id="126" dur="1000"/>
                                        <p:tgtEl>
                                          <p:spTgt spid="16"/>
                                        </p:tgtEl>
                                      </p:cBhvr>
                                    </p:animEffect>
                                  </p:childTnLst>
                                </p:cTn>
                              </p:par>
                            </p:childTnLst>
                          </p:cTn>
                        </p:par>
                      </p:childTnLst>
                    </p:cTn>
                  </p:par>
                  <p:par>
                    <p:cTn id="127" fill="hold">
                      <p:stCondLst>
                        <p:cond delay="indefinite"/>
                      </p:stCondLst>
                      <p:childTnLst>
                        <p:par>
                          <p:cTn id="128" fill="hold">
                            <p:stCondLst>
                              <p:cond delay="0"/>
                            </p:stCondLst>
                            <p:childTnLst>
                              <p:par>
                                <p:cTn id="129" presetID="31" presetClass="entr" presetSubtype="0" fill="hold" grpId="0" nodeType="clickEffect">
                                  <p:stCondLst>
                                    <p:cond delay="0"/>
                                  </p:stCondLst>
                                  <p:childTnLst>
                                    <p:set>
                                      <p:cBhvr>
                                        <p:cTn id="130" dur="1" fill="hold">
                                          <p:stCondLst>
                                            <p:cond delay="0"/>
                                          </p:stCondLst>
                                        </p:cTn>
                                        <p:tgtEl>
                                          <p:spTgt spid="21"/>
                                        </p:tgtEl>
                                        <p:attrNameLst>
                                          <p:attrName>style.visibility</p:attrName>
                                        </p:attrNameLst>
                                      </p:cBhvr>
                                      <p:to>
                                        <p:strVal val="visible"/>
                                      </p:to>
                                    </p:set>
                                    <p:anim calcmode="lin" valueType="num">
                                      <p:cBhvr>
                                        <p:cTn id="131" dur="1000" fill="hold"/>
                                        <p:tgtEl>
                                          <p:spTgt spid="21"/>
                                        </p:tgtEl>
                                        <p:attrNameLst>
                                          <p:attrName>ppt_w</p:attrName>
                                        </p:attrNameLst>
                                      </p:cBhvr>
                                      <p:tavLst>
                                        <p:tav tm="0">
                                          <p:val>
                                            <p:fltVal val="0"/>
                                          </p:val>
                                        </p:tav>
                                        <p:tav tm="100000">
                                          <p:val>
                                            <p:strVal val="#ppt_w"/>
                                          </p:val>
                                        </p:tav>
                                      </p:tavLst>
                                    </p:anim>
                                    <p:anim calcmode="lin" valueType="num">
                                      <p:cBhvr>
                                        <p:cTn id="132" dur="1000" fill="hold"/>
                                        <p:tgtEl>
                                          <p:spTgt spid="21"/>
                                        </p:tgtEl>
                                        <p:attrNameLst>
                                          <p:attrName>ppt_h</p:attrName>
                                        </p:attrNameLst>
                                      </p:cBhvr>
                                      <p:tavLst>
                                        <p:tav tm="0">
                                          <p:val>
                                            <p:fltVal val="0"/>
                                          </p:val>
                                        </p:tav>
                                        <p:tav tm="100000">
                                          <p:val>
                                            <p:strVal val="#ppt_h"/>
                                          </p:val>
                                        </p:tav>
                                      </p:tavLst>
                                    </p:anim>
                                    <p:anim calcmode="lin" valueType="num">
                                      <p:cBhvr>
                                        <p:cTn id="133" dur="1000" fill="hold"/>
                                        <p:tgtEl>
                                          <p:spTgt spid="21"/>
                                        </p:tgtEl>
                                        <p:attrNameLst>
                                          <p:attrName>style.rotation</p:attrName>
                                        </p:attrNameLst>
                                      </p:cBhvr>
                                      <p:tavLst>
                                        <p:tav tm="0">
                                          <p:val>
                                            <p:fltVal val="90"/>
                                          </p:val>
                                        </p:tav>
                                        <p:tav tm="100000">
                                          <p:val>
                                            <p:fltVal val="0"/>
                                          </p:val>
                                        </p:tav>
                                      </p:tavLst>
                                    </p:anim>
                                    <p:animEffect transition="in" filter="fade">
                                      <p:cBhvr>
                                        <p:cTn id="134" dur="1000"/>
                                        <p:tgtEl>
                                          <p:spTgt spid="21"/>
                                        </p:tgtEl>
                                      </p:cBhvr>
                                    </p:animEffect>
                                  </p:childTnLst>
                                </p:cTn>
                              </p:par>
                            </p:childTnLst>
                          </p:cTn>
                        </p:par>
                      </p:childTnLst>
                    </p:cTn>
                  </p:par>
                  <p:par>
                    <p:cTn id="135" fill="hold">
                      <p:stCondLst>
                        <p:cond delay="indefinite"/>
                      </p:stCondLst>
                      <p:childTnLst>
                        <p:par>
                          <p:cTn id="136" fill="hold">
                            <p:stCondLst>
                              <p:cond delay="0"/>
                            </p:stCondLst>
                            <p:childTnLst>
                              <p:par>
                                <p:cTn id="137" presetID="31" presetClass="entr" presetSubtype="0" fill="hold" grpId="0" nodeType="clickEffect">
                                  <p:stCondLst>
                                    <p:cond delay="0"/>
                                  </p:stCondLst>
                                  <p:childTnLst>
                                    <p:set>
                                      <p:cBhvr>
                                        <p:cTn id="138" dur="1" fill="hold">
                                          <p:stCondLst>
                                            <p:cond delay="0"/>
                                          </p:stCondLst>
                                        </p:cTn>
                                        <p:tgtEl>
                                          <p:spTgt spid="20"/>
                                        </p:tgtEl>
                                        <p:attrNameLst>
                                          <p:attrName>style.visibility</p:attrName>
                                        </p:attrNameLst>
                                      </p:cBhvr>
                                      <p:to>
                                        <p:strVal val="visible"/>
                                      </p:to>
                                    </p:set>
                                    <p:anim calcmode="lin" valueType="num">
                                      <p:cBhvr>
                                        <p:cTn id="139" dur="1000" fill="hold"/>
                                        <p:tgtEl>
                                          <p:spTgt spid="20"/>
                                        </p:tgtEl>
                                        <p:attrNameLst>
                                          <p:attrName>ppt_w</p:attrName>
                                        </p:attrNameLst>
                                      </p:cBhvr>
                                      <p:tavLst>
                                        <p:tav tm="0">
                                          <p:val>
                                            <p:fltVal val="0"/>
                                          </p:val>
                                        </p:tav>
                                        <p:tav tm="100000">
                                          <p:val>
                                            <p:strVal val="#ppt_w"/>
                                          </p:val>
                                        </p:tav>
                                      </p:tavLst>
                                    </p:anim>
                                    <p:anim calcmode="lin" valueType="num">
                                      <p:cBhvr>
                                        <p:cTn id="140" dur="1000" fill="hold"/>
                                        <p:tgtEl>
                                          <p:spTgt spid="20"/>
                                        </p:tgtEl>
                                        <p:attrNameLst>
                                          <p:attrName>ppt_h</p:attrName>
                                        </p:attrNameLst>
                                      </p:cBhvr>
                                      <p:tavLst>
                                        <p:tav tm="0">
                                          <p:val>
                                            <p:fltVal val="0"/>
                                          </p:val>
                                        </p:tav>
                                        <p:tav tm="100000">
                                          <p:val>
                                            <p:strVal val="#ppt_h"/>
                                          </p:val>
                                        </p:tav>
                                      </p:tavLst>
                                    </p:anim>
                                    <p:anim calcmode="lin" valueType="num">
                                      <p:cBhvr>
                                        <p:cTn id="141" dur="1000" fill="hold"/>
                                        <p:tgtEl>
                                          <p:spTgt spid="20"/>
                                        </p:tgtEl>
                                        <p:attrNameLst>
                                          <p:attrName>style.rotation</p:attrName>
                                        </p:attrNameLst>
                                      </p:cBhvr>
                                      <p:tavLst>
                                        <p:tav tm="0">
                                          <p:val>
                                            <p:fltVal val="90"/>
                                          </p:val>
                                        </p:tav>
                                        <p:tav tm="100000">
                                          <p:val>
                                            <p:fltVal val="0"/>
                                          </p:val>
                                        </p:tav>
                                      </p:tavLst>
                                    </p:anim>
                                    <p:animEffect transition="in" filter="fade">
                                      <p:cBhvr>
                                        <p:cTn id="142" dur="1000"/>
                                        <p:tgtEl>
                                          <p:spTgt spid="20"/>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19"/>
                                        </p:tgtEl>
                                        <p:attrNameLst>
                                          <p:attrName>style.visibility</p:attrName>
                                        </p:attrNameLst>
                                      </p:cBhvr>
                                      <p:to>
                                        <p:strVal val="visible"/>
                                      </p:to>
                                    </p:set>
                                    <p:anim calcmode="lin" valueType="num">
                                      <p:cBhvr>
                                        <p:cTn id="145" dur="1000" fill="hold"/>
                                        <p:tgtEl>
                                          <p:spTgt spid="19"/>
                                        </p:tgtEl>
                                        <p:attrNameLst>
                                          <p:attrName>ppt_w</p:attrName>
                                        </p:attrNameLst>
                                      </p:cBhvr>
                                      <p:tavLst>
                                        <p:tav tm="0">
                                          <p:val>
                                            <p:fltVal val="0"/>
                                          </p:val>
                                        </p:tav>
                                        <p:tav tm="100000">
                                          <p:val>
                                            <p:strVal val="#ppt_w"/>
                                          </p:val>
                                        </p:tav>
                                      </p:tavLst>
                                    </p:anim>
                                    <p:anim calcmode="lin" valueType="num">
                                      <p:cBhvr>
                                        <p:cTn id="146" dur="1000" fill="hold"/>
                                        <p:tgtEl>
                                          <p:spTgt spid="19"/>
                                        </p:tgtEl>
                                        <p:attrNameLst>
                                          <p:attrName>ppt_h</p:attrName>
                                        </p:attrNameLst>
                                      </p:cBhvr>
                                      <p:tavLst>
                                        <p:tav tm="0">
                                          <p:val>
                                            <p:fltVal val="0"/>
                                          </p:val>
                                        </p:tav>
                                        <p:tav tm="100000">
                                          <p:val>
                                            <p:strVal val="#ppt_h"/>
                                          </p:val>
                                        </p:tav>
                                      </p:tavLst>
                                    </p:anim>
                                    <p:anim calcmode="lin" valueType="num">
                                      <p:cBhvr>
                                        <p:cTn id="147" dur="1000" fill="hold"/>
                                        <p:tgtEl>
                                          <p:spTgt spid="19"/>
                                        </p:tgtEl>
                                        <p:attrNameLst>
                                          <p:attrName>style.rotation</p:attrName>
                                        </p:attrNameLst>
                                      </p:cBhvr>
                                      <p:tavLst>
                                        <p:tav tm="0">
                                          <p:val>
                                            <p:fltVal val="90"/>
                                          </p:val>
                                        </p:tav>
                                        <p:tav tm="100000">
                                          <p:val>
                                            <p:fltVal val="0"/>
                                          </p:val>
                                        </p:tav>
                                      </p:tavLst>
                                    </p:anim>
                                    <p:animEffect transition="in" filter="fade">
                                      <p:cBhvr>
                                        <p:cTn id="148" dur="1000"/>
                                        <p:tgtEl>
                                          <p:spTgt spid="19"/>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18"/>
                                        </p:tgtEl>
                                        <p:attrNameLst>
                                          <p:attrName>style.visibility</p:attrName>
                                        </p:attrNameLst>
                                      </p:cBhvr>
                                      <p:to>
                                        <p:strVal val="visible"/>
                                      </p:to>
                                    </p:set>
                                    <p:anim calcmode="lin" valueType="num">
                                      <p:cBhvr>
                                        <p:cTn id="151" dur="1000" fill="hold"/>
                                        <p:tgtEl>
                                          <p:spTgt spid="18"/>
                                        </p:tgtEl>
                                        <p:attrNameLst>
                                          <p:attrName>ppt_w</p:attrName>
                                        </p:attrNameLst>
                                      </p:cBhvr>
                                      <p:tavLst>
                                        <p:tav tm="0">
                                          <p:val>
                                            <p:fltVal val="0"/>
                                          </p:val>
                                        </p:tav>
                                        <p:tav tm="100000">
                                          <p:val>
                                            <p:strVal val="#ppt_w"/>
                                          </p:val>
                                        </p:tav>
                                      </p:tavLst>
                                    </p:anim>
                                    <p:anim calcmode="lin" valueType="num">
                                      <p:cBhvr>
                                        <p:cTn id="152" dur="1000" fill="hold"/>
                                        <p:tgtEl>
                                          <p:spTgt spid="18"/>
                                        </p:tgtEl>
                                        <p:attrNameLst>
                                          <p:attrName>ppt_h</p:attrName>
                                        </p:attrNameLst>
                                      </p:cBhvr>
                                      <p:tavLst>
                                        <p:tav tm="0">
                                          <p:val>
                                            <p:fltVal val="0"/>
                                          </p:val>
                                        </p:tav>
                                        <p:tav tm="100000">
                                          <p:val>
                                            <p:strVal val="#ppt_h"/>
                                          </p:val>
                                        </p:tav>
                                      </p:tavLst>
                                    </p:anim>
                                    <p:anim calcmode="lin" valueType="num">
                                      <p:cBhvr>
                                        <p:cTn id="153" dur="1000" fill="hold"/>
                                        <p:tgtEl>
                                          <p:spTgt spid="18"/>
                                        </p:tgtEl>
                                        <p:attrNameLst>
                                          <p:attrName>style.rotation</p:attrName>
                                        </p:attrNameLst>
                                      </p:cBhvr>
                                      <p:tavLst>
                                        <p:tav tm="0">
                                          <p:val>
                                            <p:fltVal val="90"/>
                                          </p:val>
                                        </p:tav>
                                        <p:tav tm="100000">
                                          <p:val>
                                            <p:fltVal val="0"/>
                                          </p:val>
                                        </p:tav>
                                      </p:tavLst>
                                    </p:anim>
                                    <p:animEffect transition="in" filter="fade">
                                      <p:cBhvr>
                                        <p:cTn id="154" dur="1000"/>
                                        <p:tgtEl>
                                          <p:spTgt spid="18"/>
                                        </p:tgtEl>
                                      </p:cBhvr>
                                    </p:animEffect>
                                  </p:childTnLst>
                                </p:cTn>
                              </p:par>
                            </p:childTnLst>
                          </p:cTn>
                        </p:par>
                      </p:childTnLst>
                    </p:cTn>
                  </p:par>
                  <p:par>
                    <p:cTn id="155" fill="hold">
                      <p:stCondLst>
                        <p:cond delay="indefinite"/>
                      </p:stCondLst>
                      <p:childTnLst>
                        <p:par>
                          <p:cTn id="156" fill="hold">
                            <p:stCondLst>
                              <p:cond delay="0"/>
                            </p:stCondLst>
                            <p:childTnLst>
                              <p:par>
                                <p:cTn id="157" presetID="53" presetClass="entr" presetSubtype="16" fill="hold" grpId="0" nodeType="clickEffect">
                                  <p:stCondLst>
                                    <p:cond delay="0"/>
                                  </p:stCondLst>
                                  <p:childTnLst>
                                    <p:set>
                                      <p:cBhvr>
                                        <p:cTn id="158" dur="1" fill="hold">
                                          <p:stCondLst>
                                            <p:cond delay="0"/>
                                          </p:stCondLst>
                                        </p:cTn>
                                        <p:tgtEl>
                                          <p:spTgt spid="27"/>
                                        </p:tgtEl>
                                        <p:attrNameLst>
                                          <p:attrName>style.visibility</p:attrName>
                                        </p:attrNameLst>
                                      </p:cBhvr>
                                      <p:to>
                                        <p:strVal val="visible"/>
                                      </p:to>
                                    </p:set>
                                    <p:anim calcmode="lin" valueType="num">
                                      <p:cBhvr>
                                        <p:cTn id="159" dur="500" fill="hold"/>
                                        <p:tgtEl>
                                          <p:spTgt spid="27"/>
                                        </p:tgtEl>
                                        <p:attrNameLst>
                                          <p:attrName>ppt_w</p:attrName>
                                        </p:attrNameLst>
                                      </p:cBhvr>
                                      <p:tavLst>
                                        <p:tav tm="0">
                                          <p:val>
                                            <p:fltVal val="0"/>
                                          </p:val>
                                        </p:tav>
                                        <p:tav tm="100000">
                                          <p:val>
                                            <p:strVal val="#ppt_w"/>
                                          </p:val>
                                        </p:tav>
                                      </p:tavLst>
                                    </p:anim>
                                    <p:anim calcmode="lin" valueType="num">
                                      <p:cBhvr>
                                        <p:cTn id="160" dur="500" fill="hold"/>
                                        <p:tgtEl>
                                          <p:spTgt spid="27"/>
                                        </p:tgtEl>
                                        <p:attrNameLst>
                                          <p:attrName>ppt_h</p:attrName>
                                        </p:attrNameLst>
                                      </p:cBhvr>
                                      <p:tavLst>
                                        <p:tav tm="0">
                                          <p:val>
                                            <p:fltVal val="0"/>
                                          </p:val>
                                        </p:tav>
                                        <p:tav tm="100000">
                                          <p:val>
                                            <p:strVal val="#ppt_h"/>
                                          </p:val>
                                        </p:tav>
                                      </p:tavLst>
                                    </p:anim>
                                    <p:animEffect transition="in" filter="fade">
                                      <p:cBhvr>
                                        <p:cTn id="16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8" grpId="0"/>
      <p:bldP spid="19" grpId="0"/>
      <p:bldP spid="20" grpId="0"/>
      <p:bldP spid="21" grpId="0"/>
      <p:bldP spid="22" grpId="0"/>
      <p:bldP spid="23" grpId="0"/>
      <p:bldP spid="24" grpId="0"/>
      <p:bldP spid="25" grpId="0"/>
      <p:bldP spid="26" grpId="0"/>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83C23-3F34-4C21-8084-EF0142959024}"/>
              </a:ext>
            </a:extLst>
          </p:cNvPr>
          <p:cNvSpPr>
            <a:spLocks noGrp="1"/>
          </p:cNvSpPr>
          <p:nvPr>
            <p:ph type="title"/>
          </p:nvPr>
        </p:nvSpPr>
        <p:spPr/>
        <p:txBody>
          <a:bodyPr>
            <a:normAutofit fontScale="90000"/>
          </a:bodyPr>
          <a:lstStyle/>
          <a:p>
            <a:pPr algn="ctr"/>
            <a:r>
              <a:rPr lang="en-US" sz="3600" dirty="0"/>
              <a:t>BASIC PHILOSOPHIES:</a:t>
            </a:r>
            <a:br>
              <a:rPr lang="en-US" sz="3600" dirty="0"/>
            </a:br>
            <a:r>
              <a:rPr lang="en-US" sz="3600" dirty="0"/>
              <a:t>Figuring out how to please god</a:t>
            </a:r>
          </a:p>
        </p:txBody>
      </p:sp>
      <p:sp>
        <p:nvSpPr>
          <p:cNvPr id="3" name="Content Placeholder 2">
            <a:extLst>
              <a:ext uri="{FF2B5EF4-FFF2-40B4-BE49-F238E27FC236}">
                <a16:creationId xmlns:a16="http://schemas.microsoft.com/office/drawing/2014/main" id="{B0CF901E-F91B-40E6-B053-80DE07802DB8}"/>
              </a:ext>
            </a:extLst>
          </p:cNvPr>
          <p:cNvSpPr>
            <a:spLocks noGrp="1"/>
          </p:cNvSpPr>
          <p:nvPr>
            <p:ph idx="1"/>
          </p:nvPr>
        </p:nvSpPr>
        <p:spPr/>
        <p:txBody>
          <a:bodyPr>
            <a:normAutofit/>
          </a:bodyPr>
          <a:lstStyle/>
          <a:p>
            <a:pPr marL="514350" indent="-514350">
              <a:buFont typeface="+mj-lt"/>
              <a:buAutoNum type="arabicPeriod"/>
            </a:pPr>
            <a:r>
              <a:rPr lang="en-US" sz="2800" dirty="0"/>
              <a:t>Continued Revelation (Catholics, most Protestants)</a:t>
            </a:r>
          </a:p>
          <a:p>
            <a:pPr marL="514350" indent="-514350">
              <a:buFont typeface="+mj-lt"/>
              <a:buAutoNum type="arabicPeriod"/>
            </a:pPr>
            <a:r>
              <a:rPr lang="en-US" sz="2800" dirty="0"/>
              <a:t>New Revelation (Islam, Mormons)</a:t>
            </a:r>
          </a:p>
          <a:p>
            <a:pPr marL="514350" indent="-514350">
              <a:buFont typeface="+mj-lt"/>
              <a:buAutoNum type="arabicPeriod"/>
            </a:pPr>
            <a:r>
              <a:rPr lang="en-US" sz="2800" dirty="0"/>
              <a:t>No Need For Revelation – do what you think is best as long as you are sincere and have a good heart.</a:t>
            </a:r>
          </a:p>
          <a:p>
            <a:pPr marL="514350" indent="-514350">
              <a:buFont typeface="+mj-lt"/>
              <a:buAutoNum type="arabicPeriod"/>
            </a:pPr>
            <a:r>
              <a:rPr lang="en-US" sz="2800" dirty="0"/>
              <a:t>Established Revelation (Follow the Bible Only)</a:t>
            </a:r>
          </a:p>
        </p:txBody>
      </p:sp>
    </p:spTree>
    <p:extLst>
      <p:ext uri="{BB962C8B-B14F-4D97-AF65-F5344CB8AC3E}">
        <p14:creationId xmlns:p14="http://schemas.microsoft.com/office/powerpoint/2010/main" val="97579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WARNING THIS WAS COMING</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a:bodyPr>
          <a:lstStyle/>
          <a:p>
            <a:pPr marL="0" indent="0" algn="ctr">
              <a:buNone/>
            </a:pPr>
            <a:r>
              <a:rPr lang="en-US" sz="3200" dirty="0"/>
              <a:t>“But the Spirit explicitly says that in later times some will fall away from the faith, paying attention to deceitful spirits and doctrines of demons,”</a:t>
            </a:r>
          </a:p>
          <a:p>
            <a:pPr marL="0" indent="0" algn="ctr">
              <a:buNone/>
            </a:pPr>
            <a:endParaRPr lang="en-US" sz="3200" dirty="0"/>
          </a:p>
          <a:p>
            <a:pPr marL="0" indent="0" algn="ctr">
              <a:buNone/>
            </a:pPr>
            <a:r>
              <a:rPr lang="en-US" sz="3200" dirty="0"/>
              <a:t>I Timothy 4:1</a:t>
            </a:r>
          </a:p>
        </p:txBody>
      </p:sp>
    </p:spTree>
    <p:extLst>
      <p:ext uri="{BB962C8B-B14F-4D97-AF65-F5344CB8AC3E}">
        <p14:creationId xmlns:p14="http://schemas.microsoft.com/office/powerpoint/2010/main" val="88938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WARNING THIS WAS COMING</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fontScale="92500"/>
          </a:bodyPr>
          <a:lstStyle/>
          <a:p>
            <a:pPr marL="0" indent="0" algn="ctr">
              <a:buNone/>
            </a:pPr>
            <a:r>
              <a:rPr lang="en-US" sz="3200" dirty="0"/>
              <a:t> “Be on guard for yourselves and for all the flock, among which the Holy Spirit has made you overseers, to shepherd the church of God which He purchased with His own blood. I know that after my departure savage wolves will come in among you, not sparing the flock; and from among your own selves men will arise, speaking perverse things, to draw away the disciples after them.”</a:t>
            </a:r>
          </a:p>
          <a:p>
            <a:pPr marL="0" indent="0" algn="ctr">
              <a:buNone/>
            </a:pPr>
            <a:r>
              <a:rPr lang="en-US" sz="3200" dirty="0"/>
              <a:t>Acts 20:28-30</a:t>
            </a:r>
          </a:p>
        </p:txBody>
      </p:sp>
    </p:spTree>
    <p:extLst>
      <p:ext uri="{BB962C8B-B14F-4D97-AF65-F5344CB8AC3E}">
        <p14:creationId xmlns:p14="http://schemas.microsoft.com/office/powerpoint/2010/main" val="981789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WARNING THIS WAS COMING</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fontScale="92500" lnSpcReduction="10000"/>
          </a:bodyPr>
          <a:lstStyle/>
          <a:p>
            <a:pPr marL="0" indent="0" algn="ctr">
              <a:buNone/>
            </a:pPr>
            <a:r>
              <a:rPr lang="en-US" sz="3200" dirty="0"/>
              <a:t>“I wrote something to the church; but Diotrephes, who loves to be first among them, does not accept what we say. For this reason, if I come, I will call attention to his deeds which he does, unjustly accusing us with wicked words; and not satisfied with this, he himself does not receive the brethren, either, and he forbids those who desire to do so and puts them out of the church.”</a:t>
            </a:r>
          </a:p>
          <a:p>
            <a:pPr marL="0" indent="0" algn="ctr">
              <a:buNone/>
            </a:pPr>
            <a:endParaRPr lang="en-US" sz="3200" dirty="0"/>
          </a:p>
          <a:p>
            <a:pPr marL="0" indent="0" algn="ctr">
              <a:buNone/>
            </a:pPr>
            <a:r>
              <a:rPr lang="en-US" sz="3200" dirty="0"/>
              <a:t>III John 1:9-10</a:t>
            </a:r>
          </a:p>
        </p:txBody>
      </p:sp>
    </p:spTree>
    <p:extLst>
      <p:ext uri="{BB962C8B-B14F-4D97-AF65-F5344CB8AC3E}">
        <p14:creationId xmlns:p14="http://schemas.microsoft.com/office/powerpoint/2010/main" val="1110586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4778A-A8D5-4952-BB4F-38448483B368}"/>
              </a:ext>
            </a:extLst>
          </p:cNvPr>
          <p:cNvSpPr>
            <a:spLocks noGrp="1"/>
          </p:cNvSpPr>
          <p:nvPr>
            <p:ph type="title"/>
          </p:nvPr>
        </p:nvSpPr>
        <p:spPr>
          <a:xfrm>
            <a:off x="818348" y="201336"/>
            <a:ext cx="7511473" cy="947956"/>
          </a:xfrm>
          <a:solidFill>
            <a:schemeClr val="tx1"/>
          </a:solidFill>
        </p:spPr>
        <p:txBody>
          <a:bodyPr/>
          <a:lstStyle/>
          <a:p>
            <a:pPr algn="ctr"/>
            <a:r>
              <a:rPr lang="en-US" dirty="0">
                <a:solidFill>
                  <a:schemeClr val="bg1"/>
                </a:solidFill>
              </a:rPr>
              <a:t>OUR WARNING THIS WAS COMING</a:t>
            </a:r>
          </a:p>
        </p:txBody>
      </p:sp>
      <p:sp>
        <p:nvSpPr>
          <p:cNvPr id="3" name="Content Placeholder 2">
            <a:extLst>
              <a:ext uri="{FF2B5EF4-FFF2-40B4-BE49-F238E27FC236}">
                <a16:creationId xmlns:a16="http://schemas.microsoft.com/office/drawing/2014/main" id="{33666402-112C-456E-A118-52722F85227F}"/>
              </a:ext>
            </a:extLst>
          </p:cNvPr>
          <p:cNvSpPr>
            <a:spLocks noGrp="1"/>
          </p:cNvSpPr>
          <p:nvPr>
            <p:ph idx="1"/>
          </p:nvPr>
        </p:nvSpPr>
        <p:spPr>
          <a:xfrm>
            <a:off x="503339" y="1308683"/>
            <a:ext cx="8061821" cy="5066950"/>
          </a:xfrm>
        </p:spPr>
        <p:txBody>
          <a:bodyPr>
            <a:normAutofit/>
          </a:bodyPr>
          <a:lstStyle/>
          <a:p>
            <a:pPr marL="0" indent="0" algn="ctr">
              <a:buNone/>
            </a:pPr>
            <a:r>
              <a:rPr lang="en-US" sz="3200" dirty="0"/>
              <a:t> “Beware of the false prophets, who come to you in sheep’s clothing, but inwardly are ravenous wolves. You will know them by their fruits. Grapes are not gathered from thorn bushes nor figs from thistles, are they?”</a:t>
            </a:r>
          </a:p>
          <a:p>
            <a:pPr marL="0" indent="0" algn="ctr">
              <a:buNone/>
            </a:pPr>
            <a:endParaRPr lang="en-US" sz="3200" dirty="0"/>
          </a:p>
          <a:p>
            <a:pPr marL="0" indent="0" algn="ctr">
              <a:buNone/>
            </a:pPr>
            <a:r>
              <a:rPr lang="en-US" sz="3200" dirty="0"/>
              <a:t>Matthew 7:15-16</a:t>
            </a:r>
          </a:p>
        </p:txBody>
      </p:sp>
    </p:spTree>
    <p:extLst>
      <p:ext uri="{BB962C8B-B14F-4D97-AF65-F5344CB8AC3E}">
        <p14:creationId xmlns:p14="http://schemas.microsoft.com/office/powerpoint/2010/main" val="1313973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sh">
  <a:themeElements>
    <a:clrScheme name="Mesh">
      <a:dk1>
        <a:sysClr val="windowText" lastClr="000000"/>
      </a:dk1>
      <a:lt1>
        <a:sysClr val="window" lastClr="FFFFFF"/>
      </a:lt1>
      <a:dk2>
        <a:srgbClr val="363D46"/>
      </a:dk2>
      <a:lt2>
        <a:srgbClr val="EBEBEB"/>
      </a:lt2>
      <a:accent1>
        <a:srgbClr val="6F6F6F"/>
      </a:accent1>
      <a:accent2>
        <a:srgbClr val="BFBFA5"/>
      </a:accent2>
      <a:accent3>
        <a:srgbClr val="DCD084"/>
      </a:accent3>
      <a:accent4>
        <a:srgbClr val="E7BF5F"/>
      </a:accent4>
      <a:accent5>
        <a:srgbClr val="E9A039"/>
      </a:accent5>
      <a:accent6>
        <a:srgbClr val="CF7133"/>
      </a:accent6>
      <a:hlink>
        <a:srgbClr val="F28943"/>
      </a:hlink>
      <a:folHlink>
        <a:srgbClr val="F1B76C"/>
      </a:folHlink>
    </a:clrScheme>
    <a:fontScheme name="Mesh">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esh">
      <a:fillStyleLst>
        <a:solidFill>
          <a:schemeClr val="phClr"/>
        </a:solidFill>
        <a:gradFill rotWithShape="1">
          <a:gsLst>
            <a:gs pos="0">
              <a:schemeClr val="phClr">
                <a:tint val="60000"/>
                <a:lumMod val="110000"/>
              </a:schemeClr>
            </a:gs>
            <a:gs pos="100000">
              <a:schemeClr val="phClr">
                <a:tint val="82000"/>
              </a:schemeClr>
            </a:gs>
          </a:gsLst>
          <a:lin ang="5400000" scaled="0"/>
        </a:gradFill>
        <a:gradFill rotWithShape="1">
          <a:gsLst>
            <a:gs pos="0">
              <a:schemeClr val="phClr">
                <a:tint val="96000"/>
                <a:lumMod val="104000"/>
              </a:schemeClr>
            </a:gs>
            <a:gs pos="100000">
              <a:schemeClr val="phClr">
                <a:shade val="84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50800" dist="25400" dir="13500000">
              <a:srgbClr val="000000">
                <a:alpha val="55000"/>
              </a:srgbClr>
            </a:innerShdw>
          </a:effectLst>
        </a:effectStyle>
        <a:effectStyle>
          <a:effectLst>
            <a:outerShdw blurRad="50800" dist="38100" dir="5400000" rotWithShape="0">
              <a:srgbClr val="000000">
                <a:alpha val="60000"/>
              </a:srgbClr>
            </a:outerShdw>
          </a:effectLst>
          <a:scene3d>
            <a:camera prst="orthographicFront">
              <a:rot lat="0" lon="0" rev="0"/>
            </a:camera>
            <a:lightRig rig="threePt" dir="tl"/>
          </a:scene3d>
          <a:sp3d>
            <a:bevelT w="25400" h="25400" prst="slope"/>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28000"/>
                <a:satMod val="94000"/>
                <a:lumMod val="20000"/>
              </a:schemeClr>
              <a:schemeClr val="phClr">
                <a:tint val="94000"/>
                <a:shade val="84000"/>
                <a:satMod val="148000"/>
                <a:lumMod val="114000"/>
              </a:schemeClr>
            </a:duotone>
          </a:blip>
          <a:stretch/>
        </a:blipFill>
      </a:bgFillStyleLst>
    </a:fmtScheme>
  </a:themeElements>
  <a:objectDefaults/>
  <a:extraClrSchemeLst/>
  <a:extLst>
    <a:ext uri="{05A4C25C-085E-4340-85A3-A5531E510DB2}">
      <thm15:themeFamily xmlns:thm15="http://schemas.microsoft.com/office/thememl/2012/main" name="Mesh" id="{789EC3FE-34FD-429C-9918-760025E6C145}" vid="{B8BE45C0-8141-4D58-8C71-A009BC26FBBB}"/>
    </a:ext>
  </a:extLst>
</a:theme>
</file>

<file path=docProps/app.xml><?xml version="1.0" encoding="utf-8"?>
<Properties xmlns="http://schemas.openxmlformats.org/officeDocument/2006/extended-properties" xmlns:vt="http://schemas.openxmlformats.org/officeDocument/2006/docPropsVTypes">
  <Template>TM03457485[[fn=Mesh]]</Template>
  <TotalTime>294</TotalTime>
  <Words>1459</Words>
  <Application>Microsoft Office PowerPoint</Application>
  <PresentationFormat>On-screen Show (4:3)</PresentationFormat>
  <Paragraphs>125</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Arial Black</vt:lpstr>
      <vt:lpstr>Century Gothic</vt:lpstr>
      <vt:lpstr>Mesh</vt:lpstr>
      <vt:lpstr>INCREASE OUR FAITH</vt:lpstr>
      <vt:lpstr>The journey thus far</vt:lpstr>
      <vt:lpstr>INCREASE OUR FAITH</vt:lpstr>
      <vt:lpstr>PowerPoint Presentation</vt:lpstr>
      <vt:lpstr>BASIC PHILOSOPHIES: Figuring out how to please god</vt:lpstr>
      <vt:lpstr>OUR WARNING THIS WAS COMING</vt:lpstr>
      <vt:lpstr>OUR WARNING THIS WAS COMING</vt:lpstr>
      <vt:lpstr>OUR WARNING THIS WAS COMING</vt:lpstr>
      <vt:lpstr>OUR WARNING THIS WAS COMING</vt:lpstr>
      <vt:lpstr>OUR WARNING THIS WAS COMING</vt:lpstr>
      <vt:lpstr>OUR WARNING THIS WAS COMING</vt:lpstr>
      <vt:lpstr>OUR WARNING THIS WAS COMING</vt:lpstr>
      <vt:lpstr>OUR SOLUTION</vt:lpstr>
      <vt:lpstr>OUR SOLUTION</vt:lpstr>
      <vt:lpstr>OUR SOLUTION</vt:lpstr>
      <vt:lpstr>OUR SOLUTION</vt:lpstr>
      <vt:lpstr>OUR SOLUTION</vt:lpstr>
      <vt:lpstr>OUR SOLUTION</vt:lpstr>
      <vt:lpstr>OUR SOlution</vt:lpstr>
      <vt:lpstr>OUR SOLUTION</vt:lpstr>
      <vt:lpstr>OUR SOLUTION</vt:lpstr>
      <vt:lpstr>OUR SOLUTION</vt:lpstr>
      <vt:lpstr>OUR SOLUTION</vt:lpstr>
      <vt:lpstr>OUR SOLUTION</vt:lpstr>
      <vt:lpstr>DOESN’T EVERY CHRISTIAN FOLLOW GOD’S WORD?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Hagan</dc:creator>
  <cp:lastModifiedBy>Jared Hagan</cp:lastModifiedBy>
  <cp:revision>11</cp:revision>
  <dcterms:created xsi:type="dcterms:W3CDTF">2017-12-24T02:21:26Z</dcterms:created>
  <dcterms:modified xsi:type="dcterms:W3CDTF">2017-12-24T07:15:37Z</dcterms:modified>
</cp:coreProperties>
</file>