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0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9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69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69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83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5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78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34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0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7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3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2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4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8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6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7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64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941B-B1FD-46AD-8702-180D0887BB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QUARREL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92335-2F04-4B71-8D69-C9C05ECE77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James 4:1-10</a:t>
            </a:r>
          </a:p>
        </p:txBody>
      </p:sp>
    </p:spTree>
    <p:extLst>
      <p:ext uri="{BB962C8B-B14F-4D97-AF65-F5344CB8AC3E}">
        <p14:creationId xmlns:p14="http://schemas.microsoft.com/office/powerpoint/2010/main" val="190918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206AD-6881-4591-B012-47AEEA7A8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487536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Their quarrel:</a:t>
            </a:r>
            <a:br>
              <a:rPr lang="en-US" dirty="0"/>
            </a:br>
            <a:r>
              <a:rPr lang="en-US" dirty="0"/>
              <a:t>Conflicts among you</a:t>
            </a:r>
            <a:br>
              <a:rPr lang="en-US" dirty="0"/>
            </a:br>
            <a:r>
              <a:rPr lang="en-US" dirty="0"/>
              <a:t>(Jam. 4:1-3)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7E37D-E385-4AD8-BCC4-6F7E71811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097248"/>
            <a:ext cx="7955280" cy="4166392"/>
          </a:xfrm>
        </p:spPr>
        <p:txBody>
          <a:bodyPr/>
          <a:lstStyle/>
          <a:p>
            <a:r>
              <a:rPr lang="en-US" dirty="0"/>
              <a:t>A fight among Christians</a:t>
            </a:r>
          </a:p>
          <a:p>
            <a:r>
              <a:rPr lang="en-US" dirty="0"/>
              <a:t>What was the cause?</a:t>
            </a:r>
          </a:p>
          <a:p>
            <a:pPr lvl="1"/>
            <a:r>
              <a:rPr lang="en-US" dirty="0"/>
              <a:t>Selfishness and materialism (Jam. 4:1-3)</a:t>
            </a:r>
          </a:p>
          <a:p>
            <a:pPr lvl="1"/>
            <a:r>
              <a:rPr lang="en-US" dirty="0"/>
              <a:t>Not relying on God (Jam. 4:2)</a:t>
            </a:r>
          </a:p>
          <a:p>
            <a:r>
              <a:rPr lang="en-US" dirty="0"/>
              <a:t>How bad did it get?  They murdered (Jam. 4:2; I John 3:15-18; Gen. 4)</a:t>
            </a:r>
          </a:p>
          <a:p>
            <a:r>
              <a:rPr lang="en-US" dirty="0"/>
              <a:t>There are causes worth fighting for…yours isn’t one of them (Acts 15:1-2; Jude 3; I Tim. 6:12)</a:t>
            </a:r>
          </a:p>
        </p:txBody>
      </p:sp>
    </p:spTree>
    <p:extLst>
      <p:ext uri="{BB962C8B-B14F-4D97-AF65-F5344CB8AC3E}">
        <p14:creationId xmlns:p14="http://schemas.microsoft.com/office/powerpoint/2010/main" val="24666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F4E3-C707-426A-8E38-B0DAE680D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495925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REAL QUARREL:</a:t>
            </a:r>
            <a:br>
              <a:rPr lang="en-US" dirty="0"/>
            </a:br>
            <a:r>
              <a:rPr lang="en-US" dirty="0"/>
              <a:t>Christians against god</a:t>
            </a:r>
            <a:br>
              <a:rPr lang="en-US" dirty="0"/>
            </a:br>
            <a:r>
              <a:rPr lang="en-US" dirty="0"/>
              <a:t>Jam. 4:4-5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078BC-491E-4024-ACE9-FA23FBE0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wasn’t God answering their prayers (Jam. 4:3; 1:5-7)</a:t>
            </a:r>
          </a:p>
          <a:p>
            <a:r>
              <a:rPr lang="en-US" dirty="0"/>
              <a:t>Friendship with the world is hostility toward God.  It’s adultery (Mt. 16:4; Hos. 3:1)</a:t>
            </a:r>
          </a:p>
          <a:p>
            <a:r>
              <a:rPr lang="en-US" dirty="0"/>
              <a:t>God is jealous (Jam. 4:5; Ex. 20:4-5)</a:t>
            </a:r>
          </a:p>
          <a:p>
            <a:r>
              <a:rPr lang="en-US" dirty="0"/>
              <a:t>How bad does the quarrel get?  Your enemies with God… can it get any worse?  (Rom. 5:10; 8:7; Phil. 3:18-19)</a:t>
            </a:r>
          </a:p>
        </p:txBody>
      </p:sp>
    </p:spTree>
    <p:extLst>
      <p:ext uri="{BB962C8B-B14F-4D97-AF65-F5344CB8AC3E}">
        <p14:creationId xmlns:p14="http://schemas.microsoft.com/office/powerpoint/2010/main" val="169156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99329-C66C-4FA9-8B36-67283211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right quarrel:</a:t>
            </a:r>
            <a:br>
              <a:rPr lang="en-US" dirty="0"/>
            </a:br>
            <a:r>
              <a:rPr lang="en-US" dirty="0"/>
              <a:t>Christians against </a:t>
            </a:r>
            <a:r>
              <a:rPr lang="en-US" dirty="0" err="1"/>
              <a:t>satan</a:t>
            </a:r>
            <a:br>
              <a:rPr lang="en-US" dirty="0"/>
            </a:br>
            <a:r>
              <a:rPr lang="en-US" dirty="0"/>
              <a:t>(Jam. 4:7)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3024-19D0-4B8E-999C-922B86EC6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Resist Satan</a:t>
            </a:r>
          </a:p>
          <a:p>
            <a:pPr lvl="1"/>
            <a:r>
              <a:rPr lang="en-US" dirty="0"/>
              <a:t>Be sober, alert (I Pet. 5:8)</a:t>
            </a:r>
          </a:p>
          <a:p>
            <a:pPr lvl="1"/>
            <a:r>
              <a:rPr lang="en-US" dirty="0"/>
              <a:t>Know God’s word (Mt. 4:1-10)</a:t>
            </a:r>
          </a:p>
          <a:p>
            <a:pPr lvl="1"/>
            <a:r>
              <a:rPr lang="en-US" dirty="0"/>
              <a:t>Don’t give him opportunity (Eph. 4:26-27; I Tim. 5:14-15)</a:t>
            </a:r>
          </a:p>
          <a:p>
            <a:pPr lvl="1"/>
            <a:r>
              <a:rPr lang="en-US" dirty="0"/>
              <a:t>Suit up (Eph. 6:10-17)</a:t>
            </a:r>
          </a:p>
          <a:p>
            <a:pPr lvl="1"/>
            <a:r>
              <a:rPr lang="en-US" dirty="0"/>
              <a:t>Revelation 12:11</a:t>
            </a:r>
          </a:p>
          <a:p>
            <a:pPr lvl="1"/>
            <a:r>
              <a:rPr lang="en-US" dirty="0"/>
              <a:t>Choose not to yield (I Pet. 5:9)</a:t>
            </a:r>
          </a:p>
          <a:p>
            <a:r>
              <a:rPr lang="en-US" dirty="0"/>
              <a:t>A winnable battle (Jam. 4:7; Mt. 4:11; Eph. 6:11,13,16)</a:t>
            </a:r>
          </a:p>
        </p:txBody>
      </p:sp>
    </p:spTree>
    <p:extLst>
      <p:ext uri="{BB962C8B-B14F-4D97-AF65-F5344CB8AC3E}">
        <p14:creationId xmlns:p14="http://schemas.microsoft.com/office/powerpoint/2010/main" val="211528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E6AA-43DA-49A9-B060-B81CE8B2D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RESTORING FRIENDSHIP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6EE2C-3F5F-44EC-B78A-886FAA593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Friendship is possible (Jam. 2:23; John 15:13-15)</a:t>
            </a:r>
          </a:p>
          <a:p>
            <a:r>
              <a:rPr lang="en-US" dirty="0"/>
              <a:t>Humility (Jam. 4:6) – gives grace</a:t>
            </a:r>
          </a:p>
          <a:p>
            <a:r>
              <a:rPr lang="en-US" dirty="0"/>
              <a:t>Submission (John 15:14; Jam. 4:7)</a:t>
            </a:r>
          </a:p>
          <a:p>
            <a:r>
              <a:rPr lang="en-US" dirty="0"/>
              <a:t>Purity (Jam. 4:8)</a:t>
            </a:r>
          </a:p>
          <a:p>
            <a:r>
              <a:rPr lang="en-US" dirty="0"/>
              <a:t>Sadness (Jam. 4:9)</a:t>
            </a:r>
          </a:p>
          <a:p>
            <a:r>
              <a:rPr lang="en-US" dirty="0"/>
              <a:t>Humility (Jam. 4:10) - exalted</a:t>
            </a:r>
          </a:p>
        </p:txBody>
      </p:sp>
    </p:spTree>
    <p:extLst>
      <p:ext uri="{BB962C8B-B14F-4D97-AF65-F5344CB8AC3E}">
        <p14:creationId xmlns:p14="http://schemas.microsoft.com/office/powerpoint/2010/main" val="198764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</TotalTime>
  <Words>282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THE QUARREL</vt:lpstr>
      <vt:lpstr>Their quarrel: Conflicts among you (Jam. 4:1-3)</vt:lpstr>
      <vt:lpstr>THE REAL QUARREL: Christians against god Jam. 4:4-5</vt:lpstr>
      <vt:lpstr>The right quarrel: Christians against satan (Jam. 4:7)</vt:lpstr>
      <vt:lpstr>RESTORING FRIENDSHIP WITH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QUARREL</dc:title>
  <dc:creator>Jared Hagan</dc:creator>
  <cp:lastModifiedBy>Jared Hagan</cp:lastModifiedBy>
  <cp:revision>2</cp:revision>
  <dcterms:created xsi:type="dcterms:W3CDTF">2017-10-01T07:20:41Z</dcterms:created>
  <dcterms:modified xsi:type="dcterms:W3CDTF">2017-10-01T07:34:20Z</dcterms:modified>
</cp:coreProperties>
</file>