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DD86AE-E381-43D4-92C7-FB35F74FCEB5}" type="datetimeFigureOut">
              <a:rPr lang="en-US" smtClean="0"/>
              <a:t>8/20/2017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04003BB-9D0F-4B2A-8AA9-2C970756DD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DD86AE-E381-43D4-92C7-FB35F74FCEB5}"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DD86AE-E381-43D4-92C7-FB35F74FCEB5}"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DD86AE-E381-43D4-92C7-FB35F74FCEB5}"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DD86AE-E381-43D4-92C7-FB35F74FCEB5}"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03BB-9D0F-4B2A-8AA9-2C970756DD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DD86AE-E381-43D4-92C7-FB35F74FCEB5}"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DD86AE-E381-43D4-92C7-FB35F74FCEB5}" type="datetimeFigureOut">
              <a:rPr lang="en-US" smtClean="0"/>
              <a:t>8/20/2017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DD86AE-E381-43D4-92C7-FB35F74FCEB5}" type="datetimeFigureOut">
              <a:rPr lang="en-US" smtClean="0"/>
              <a:t>8/20/2017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D86AE-E381-43D4-92C7-FB35F74FCEB5}" type="datetimeFigureOut">
              <a:rPr lang="en-US" smtClean="0"/>
              <a:t>8/20/2017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DD86AE-E381-43D4-92C7-FB35F74FCEB5}"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003BB-9D0F-4B2A-8AA9-2C970756DD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DD86AE-E381-43D4-92C7-FB35F74FCEB5}"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04003BB-9D0F-4B2A-8AA9-2C970756DD8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DD86AE-E381-43D4-92C7-FB35F74FCEB5}" type="datetimeFigureOut">
              <a:rPr lang="en-US" smtClean="0"/>
              <a:t>8/20/2017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4003BB-9D0F-4B2A-8AA9-2C970756DD8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SEVEN 1’S</a:t>
            </a:r>
            <a:br>
              <a:rPr lang="en-US" dirty="0" smtClean="0">
                <a:solidFill>
                  <a:schemeClr val="tx1"/>
                </a:solidFill>
              </a:rPr>
            </a:br>
            <a:r>
              <a:rPr lang="en-US" dirty="0" smtClean="0">
                <a:solidFill>
                  <a:schemeClr val="tx1"/>
                </a:solidFill>
              </a:rPr>
              <a:t>TWO SHOCKS</a:t>
            </a:r>
            <a:endParaRPr lang="en-US" dirty="0">
              <a:solidFill>
                <a:schemeClr val="tx1"/>
              </a:solidFill>
            </a:endParaRPr>
          </a:p>
        </p:txBody>
      </p:sp>
      <p:sp>
        <p:nvSpPr>
          <p:cNvPr id="3" name="Subtitle 2"/>
          <p:cNvSpPr>
            <a:spLocks noGrp="1"/>
          </p:cNvSpPr>
          <p:nvPr>
            <p:ph type="subTitle" idx="1"/>
          </p:nvPr>
        </p:nvSpPr>
        <p:spPr/>
        <p:txBody>
          <a:bodyPr>
            <a:normAutofit/>
          </a:bodyPr>
          <a:lstStyle/>
          <a:p>
            <a:r>
              <a:rPr lang="en-US" sz="3200" dirty="0" smtClean="0">
                <a:solidFill>
                  <a:schemeClr val="tx1"/>
                </a:solidFill>
              </a:rPr>
              <a:t>Ephesians 4:4-6</a:t>
            </a:r>
            <a:endParaRPr lang="en-US" sz="3200" dirty="0">
              <a:solidFill>
                <a:schemeClr val="tx1"/>
              </a:solidFill>
            </a:endParaRPr>
          </a:p>
        </p:txBody>
      </p:sp>
    </p:spTree>
    <p:extLst>
      <p:ext uri="{BB962C8B-B14F-4D97-AF65-F5344CB8AC3E}">
        <p14:creationId xmlns:p14="http://schemas.microsoft.com/office/powerpoint/2010/main" val="987591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 ONE BODY</a:t>
            </a:r>
            <a:endParaRPr lang="en-US" dirty="0"/>
          </a:p>
        </p:txBody>
      </p:sp>
      <p:sp>
        <p:nvSpPr>
          <p:cNvPr id="3" name="Content Placeholder 2"/>
          <p:cNvSpPr>
            <a:spLocks noGrp="1"/>
          </p:cNvSpPr>
          <p:nvPr>
            <p:ph idx="1"/>
          </p:nvPr>
        </p:nvSpPr>
        <p:spPr/>
        <p:txBody>
          <a:bodyPr/>
          <a:lstStyle/>
          <a:p>
            <a:r>
              <a:rPr lang="en-US" dirty="0" smtClean="0"/>
              <a:t>The body is a reference to the church (Eph. 1:22-23)</a:t>
            </a:r>
          </a:p>
          <a:p>
            <a:r>
              <a:rPr lang="en-US" dirty="0" smtClean="0"/>
              <a:t>The surprise – so many people neglect the church and believe it to be unimportant and archaic and others insult the church.  But here it is in this list.</a:t>
            </a:r>
            <a:endParaRPr lang="en-US" dirty="0"/>
          </a:p>
        </p:txBody>
      </p:sp>
    </p:spTree>
    <p:extLst>
      <p:ext uri="{BB962C8B-B14F-4D97-AF65-F5344CB8AC3E}">
        <p14:creationId xmlns:p14="http://schemas.microsoft.com/office/powerpoint/2010/main" val="139843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 ONE BODY</a:t>
            </a:r>
            <a:endParaRPr lang="en-US" dirty="0"/>
          </a:p>
        </p:txBody>
      </p:sp>
      <p:sp>
        <p:nvSpPr>
          <p:cNvPr id="3" name="Content Placeholder 2"/>
          <p:cNvSpPr>
            <a:spLocks noGrp="1"/>
          </p:cNvSpPr>
          <p:nvPr>
            <p:ph idx="1"/>
          </p:nvPr>
        </p:nvSpPr>
        <p:spPr/>
        <p:txBody>
          <a:bodyPr>
            <a:normAutofit/>
          </a:bodyPr>
          <a:lstStyle/>
          <a:p>
            <a:r>
              <a:rPr lang="en-US" dirty="0" smtClean="0"/>
              <a:t>The church is really important</a:t>
            </a:r>
          </a:p>
          <a:p>
            <a:pPr lvl="1"/>
            <a:r>
              <a:rPr lang="en-US" dirty="0" smtClean="0"/>
              <a:t>Based on what else is in this list</a:t>
            </a:r>
          </a:p>
          <a:p>
            <a:pPr lvl="1"/>
            <a:r>
              <a:rPr lang="en-US" dirty="0" smtClean="0"/>
              <a:t>Based on how Ephesians deals with the subject (Eph. 1:22-23; 2:16; 3:6,10,21; 4:11-12,14-16; 5:23,25-27,29-30,32)</a:t>
            </a:r>
          </a:p>
          <a:p>
            <a:r>
              <a:rPr lang="en-US" dirty="0" smtClean="0"/>
              <a:t>There is only one church</a:t>
            </a:r>
          </a:p>
          <a:p>
            <a:pPr lvl="1"/>
            <a:r>
              <a:rPr lang="en-US" dirty="0" smtClean="0"/>
              <a:t>Are all churches the same? (II John 1:7; I John 2:18-19; Rev. 2:5)</a:t>
            </a:r>
          </a:p>
          <a:p>
            <a:pPr lvl="1"/>
            <a:r>
              <a:rPr lang="en-US" dirty="0" smtClean="0"/>
              <a:t>The one church submits to Jesus (Eph. 5:24)</a:t>
            </a:r>
          </a:p>
          <a:p>
            <a:pPr lvl="1"/>
            <a:r>
              <a:rPr lang="en-US" dirty="0" smtClean="0"/>
              <a:t>Go to the church of your choice?</a:t>
            </a:r>
          </a:p>
          <a:p>
            <a:pPr marL="457200" lvl="1" indent="0">
              <a:buNone/>
            </a:pPr>
            <a:endParaRPr lang="en-US" dirty="0" smtClean="0"/>
          </a:p>
        </p:txBody>
      </p:sp>
    </p:spTree>
    <p:extLst>
      <p:ext uri="{BB962C8B-B14F-4D97-AF65-F5344CB8AC3E}">
        <p14:creationId xmlns:p14="http://schemas.microsoft.com/office/powerpoint/2010/main" val="13326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SHOCK…ONE BAPTISM</a:t>
            </a:r>
            <a:endParaRPr lang="en-US" dirty="0"/>
          </a:p>
        </p:txBody>
      </p:sp>
      <p:sp>
        <p:nvSpPr>
          <p:cNvPr id="3" name="Content Placeholder 2"/>
          <p:cNvSpPr>
            <a:spLocks noGrp="1"/>
          </p:cNvSpPr>
          <p:nvPr>
            <p:ph idx="1"/>
          </p:nvPr>
        </p:nvSpPr>
        <p:spPr/>
        <p:txBody>
          <a:bodyPr/>
          <a:lstStyle/>
          <a:p>
            <a:r>
              <a:rPr lang="en-US" dirty="0" smtClean="0"/>
              <a:t>The surprise – so many people insist that baptism is unimportant and go out of their way to tell you that you don’t need to do it.  But here it is in this list</a:t>
            </a:r>
            <a:endParaRPr lang="en-US" dirty="0"/>
          </a:p>
        </p:txBody>
      </p:sp>
    </p:spTree>
    <p:extLst>
      <p:ext uri="{BB962C8B-B14F-4D97-AF65-F5344CB8AC3E}">
        <p14:creationId xmlns:p14="http://schemas.microsoft.com/office/powerpoint/2010/main" val="16472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SHOCK…ONE BAPTISM</a:t>
            </a:r>
            <a:endParaRPr lang="en-US" dirty="0"/>
          </a:p>
        </p:txBody>
      </p:sp>
      <p:sp>
        <p:nvSpPr>
          <p:cNvPr id="3" name="Content Placeholder 2"/>
          <p:cNvSpPr>
            <a:spLocks noGrp="1"/>
          </p:cNvSpPr>
          <p:nvPr>
            <p:ph idx="1"/>
          </p:nvPr>
        </p:nvSpPr>
        <p:spPr/>
        <p:txBody>
          <a:bodyPr>
            <a:normAutofit fontScale="92500"/>
          </a:bodyPr>
          <a:lstStyle/>
          <a:p>
            <a:r>
              <a:rPr lang="en-US" dirty="0" smtClean="0"/>
              <a:t>Baptism is important</a:t>
            </a:r>
          </a:p>
          <a:p>
            <a:pPr lvl="1"/>
            <a:r>
              <a:rPr lang="en-US" dirty="0" smtClean="0"/>
              <a:t>Based on what else is in this list</a:t>
            </a:r>
          </a:p>
          <a:p>
            <a:pPr lvl="1"/>
            <a:r>
              <a:rPr lang="en-US" dirty="0" smtClean="0"/>
              <a:t>Based on Jesus and Peter and Paul and… (Mt. 28:19; Mk. 16:16; Acts 2:38; 10:48; 22:16; Rom. 6:2-4; Gal. 3:27; I Pet. 3:21; etc.)</a:t>
            </a:r>
          </a:p>
          <a:p>
            <a:r>
              <a:rPr lang="en-US" dirty="0" smtClean="0"/>
              <a:t>There is only one baptism</a:t>
            </a:r>
          </a:p>
          <a:p>
            <a:pPr lvl="1"/>
            <a:r>
              <a:rPr lang="en-US" dirty="0" smtClean="0"/>
              <a:t>Are all baptisms the same?</a:t>
            </a:r>
          </a:p>
          <a:p>
            <a:pPr lvl="1"/>
            <a:r>
              <a:rPr lang="en-US" dirty="0" smtClean="0"/>
              <a:t>Some who had been baptized for one reason, upon learning a greater truth, knew what they needed to do (Acts 19:1-5)</a:t>
            </a:r>
          </a:p>
          <a:p>
            <a:pPr lvl="1"/>
            <a:r>
              <a:rPr lang="en-US" dirty="0" smtClean="0"/>
              <a:t>Not all baptisms are the same.  We need to make certain that we teach and practice the same baptism for the same purpose and in the same way as we find in the Bible. </a:t>
            </a:r>
          </a:p>
        </p:txBody>
      </p:sp>
    </p:spTree>
    <p:extLst>
      <p:ext uri="{BB962C8B-B14F-4D97-AF65-F5344CB8AC3E}">
        <p14:creationId xmlns:p14="http://schemas.microsoft.com/office/powerpoint/2010/main" val="419743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TotalTime>
  <Words>295</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SEVEN 1’S TWO SHOCKS</vt:lpstr>
      <vt:lpstr>SHOCK… ONE BODY</vt:lpstr>
      <vt:lpstr>SHOCK… ONE BODY</vt:lpstr>
      <vt:lpstr>SHOCK…ONE BAPTISM</vt:lpstr>
      <vt:lpstr>SHOCK…ONE BAPTISM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1’S TWO SHOCKS</dc:title>
  <dc:creator>ared</dc:creator>
  <cp:lastModifiedBy>ared</cp:lastModifiedBy>
  <cp:revision>3</cp:revision>
  <dcterms:created xsi:type="dcterms:W3CDTF">2017-08-20T06:59:08Z</dcterms:created>
  <dcterms:modified xsi:type="dcterms:W3CDTF">2017-08-20T07:19:40Z</dcterms:modified>
</cp:coreProperties>
</file>