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7AA5B-B682-45CC-9A1D-C7277CF22220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7BD50-7260-4B81-B448-7852D8F15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693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0252E4-BD40-4FB6-9EF0-19A15CAC8EDC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742AEE-F2CA-49E3-A95A-0204660DF9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2895600"/>
            <a:ext cx="3313355" cy="170216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DON’T COME SHORT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1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TOO SHORT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3:23 – of the glory of God</a:t>
            </a:r>
          </a:p>
          <a:p>
            <a:r>
              <a:rPr lang="en-US" dirty="0" smtClean="0"/>
              <a:t>Hebrews 4:1 – of the promised rest</a:t>
            </a:r>
          </a:p>
          <a:p>
            <a:r>
              <a:rPr lang="en-US" dirty="0" smtClean="0"/>
              <a:t>Hebrews 12:15 – of the grace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37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SHORT?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Lacking (Mt. 19:20; Mk. 10:21)</a:t>
            </a:r>
          </a:p>
          <a:p>
            <a:r>
              <a:rPr lang="en-US" dirty="0" smtClean="0"/>
              <a:t>Impoverished (Lk. 15:14)</a:t>
            </a:r>
          </a:p>
          <a:p>
            <a:r>
              <a:rPr lang="en-US" dirty="0" smtClean="0"/>
              <a:t>Suffering need (Phil. 4:12)</a:t>
            </a:r>
          </a:p>
          <a:p>
            <a:r>
              <a:rPr lang="en-US" dirty="0" smtClean="0"/>
              <a:t>Being destitute (Heb. 11:37)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56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THEY COME SHORT?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Was it because they weren’t perfect?</a:t>
            </a:r>
          </a:p>
          <a:p>
            <a:pPr lvl="1"/>
            <a:r>
              <a:rPr lang="en-US" dirty="0" smtClean="0"/>
              <a:t>They nearly entered the Promised Land despite…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Breaking the Sabbath (Ex. 16:13-21)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Committing Idolatry and Immorality (Ex. 32:1-6)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Complaining against God (Ex. 16:3,7-8; 17:3; etc.)</a:t>
            </a:r>
          </a:p>
          <a:p>
            <a:pPr lvl="1"/>
            <a:r>
              <a:rPr lang="en-US" dirty="0" smtClean="0"/>
              <a:t>Paul (Phil. 3:12-14), the tortoise, and </a:t>
            </a:r>
            <a:r>
              <a:rPr lang="en-US" smtClean="0"/>
              <a:t>the </a:t>
            </a:r>
            <a:r>
              <a:rPr lang="en-US" smtClean="0"/>
              <a:t>hare.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562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THEY COME SHORT?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but didn’t mature (Heb. 5:11-14)</a:t>
            </a:r>
          </a:p>
          <a:p>
            <a:pPr lvl="1"/>
            <a:r>
              <a:rPr lang="en-US" dirty="0" smtClean="0"/>
              <a:t>We fail to live up to God’s expectations.</a:t>
            </a:r>
          </a:p>
          <a:p>
            <a:pPr lvl="1"/>
            <a:r>
              <a:rPr lang="en-US" dirty="0" smtClean="0"/>
              <a:t>God has put in effort and expects results (Heb. 6:7-8; Mt. 18:18-19…Mt. 3:10; 7:19; 25:41ff; John 15:2)</a:t>
            </a:r>
          </a:p>
          <a:p>
            <a:pPr lvl="1"/>
            <a:r>
              <a:rPr lang="en-US" dirty="0" smtClean="0"/>
              <a:t>Are you maturing or are you stagnant?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5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DID THEY COME SHORT?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Started but didn’t finish</a:t>
            </a:r>
          </a:p>
          <a:p>
            <a:pPr lvl="1"/>
            <a:r>
              <a:rPr lang="en-US" dirty="0" smtClean="0"/>
              <a:t>Lacked faith and obedience (Heb. 3:16-19; 4:1-2,6,11)</a:t>
            </a:r>
          </a:p>
          <a:p>
            <a:pPr lvl="1"/>
            <a:r>
              <a:rPr lang="en-US" dirty="0" smtClean="0"/>
              <a:t>Lacked endurance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They left Egypt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They followed Moses through the Red Sea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They gave so much wealth to build the tabernacle for God that Moses had to command them to stop (Ex. 36:5-7)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They followed the cloud whenever and wherever it led (Num. 9:15-23)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But after doing so much, at the border of the Promised Land, they faltered and didn’t finish the journey.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Hebrews 10:32-39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We need endurance to the end! (Mt. 10:22; Heb. 3:14)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The great tragedy (I Cor. 9:24-27)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13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33851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SINCE WE </a:t>
            </a:r>
            <a:r>
              <a:rPr lang="en-US" dirty="0" smtClean="0">
                <a:latin typeface="Arial Black" panose="020B0A04020102020204" pitchFamily="34" charset="0"/>
              </a:rPr>
              <a:t>CAN</a:t>
            </a:r>
            <a:r>
              <a:rPr lang="en-US" dirty="0" smtClean="0"/>
              <a:t> COME SHORT…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fear (Heb. 4:1)</a:t>
            </a:r>
          </a:p>
          <a:p>
            <a:r>
              <a:rPr lang="en-US" dirty="0" smtClean="0"/>
              <a:t>Let us be diligent (Heb. 4:11)</a:t>
            </a:r>
          </a:p>
          <a:p>
            <a:r>
              <a:rPr lang="en-US" dirty="0" smtClean="0"/>
              <a:t>Let us be watchful for one another (Heb. 3:12-13; 12:15)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08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SINCE WE </a:t>
            </a:r>
            <a:r>
              <a:rPr lang="en-US" dirty="0" smtClean="0">
                <a:latin typeface="Arial Black" panose="020B0A04020102020204" pitchFamily="34" charset="0"/>
              </a:rPr>
              <a:t>HAVE</a:t>
            </a:r>
            <a:r>
              <a:rPr lang="en-US" dirty="0" smtClean="0"/>
              <a:t> COME SHORT OF GOD’S GLORY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call on the grace of God</a:t>
            </a:r>
          </a:p>
          <a:p>
            <a:r>
              <a:rPr lang="en-US" dirty="0" smtClean="0"/>
              <a:t>Hebrews 4:15-16</a:t>
            </a:r>
          </a:p>
          <a:p>
            <a:r>
              <a:rPr lang="en-US" dirty="0" smtClean="0"/>
              <a:t>Romans 5:6-11</a:t>
            </a:r>
          </a:p>
          <a:p>
            <a:r>
              <a:rPr lang="en-US" dirty="0" smtClean="0"/>
              <a:t>Matthew 11:28-30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20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362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DON’T COME SHORT</vt:lpstr>
      <vt:lpstr>COMING TOO SHORT</vt:lpstr>
      <vt:lpstr>COMING SHORT?</vt:lpstr>
      <vt:lpstr>WHY DID THEY COME SHORT?</vt:lpstr>
      <vt:lpstr>WHY DID THEY COME SHORT?</vt:lpstr>
      <vt:lpstr>WHY DID THEY COME SHORT?</vt:lpstr>
      <vt:lpstr>SINCE WE CAN COME SHORT…</vt:lpstr>
      <vt:lpstr>SINCE WE HAVE COME SHORT OF GOD’S GLORY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COME SHORT</dc:title>
  <dc:creator>ared</dc:creator>
  <cp:lastModifiedBy>Northside CoC</cp:lastModifiedBy>
  <cp:revision>4</cp:revision>
  <cp:lastPrinted>2017-08-06T07:43:29Z</cp:lastPrinted>
  <dcterms:created xsi:type="dcterms:W3CDTF">2017-08-06T07:14:33Z</dcterms:created>
  <dcterms:modified xsi:type="dcterms:W3CDTF">2017-08-06T22:10:45Z</dcterms:modified>
</cp:coreProperties>
</file>