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BF0441-06C3-4EC1-95A5-61F78598860C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6973E7-CB6C-461A-90D4-783E565F3E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 BY 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“Without faith it is impossible to please Him” (Heb. 11:6)</a:t>
            </a:r>
          </a:p>
          <a:p>
            <a:r>
              <a:rPr lang="en-US" dirty="0" smtClean="0"/>
              <a:t>“Faith is…” (Heb. 11:1)</a:t>
            </a:r>
          </a:p>
          <a:p>
            <a:r>
              <a:rPr lang="en-US" dirty="0" smtClean="0"/>
              <a:t>“Obtaining as the outcome of your faith the salvation of your souls” (I Pet. 1:9)</a:t>
            </a:r>
          </a:p>
          <a:p>
            <a:r>
              <a:rPr lang="en-US" dirty="0" smtClean="0"/>
              <a:t>“Faith comes from hearing…” (Rom. 10:17)</a:t>
            </a:r>
          </a:p>
          <a:p>
            <a:r>
              <a:rPr lang="en-US" dirty="0" smtClean="0"/>
              <a:t>“Not by faith alone” (Jam. 2:24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“He must ask in faith without any doubting” (Jam. 1:6)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1"/>
            <a:ext cx="8458200" cy="1829761"/>
          </a:xfrm>
        </p:spPr>
        <p:txBody>
          <a:bodyPr>
            <a:noAutofit/>
          </a:bodyPr>
          <a:lstStyle/>
          <a:p>
            <a:r>
              <a:rPr lang="en-US" sz="3800" dirty="0" smtClean="0"/>
              <a:t>“For we walk by faith, not by sight”</a:t>
            </a:r>
            <a:br>
              <a:rPr lang="en-US" sz="3800" dirty="0" smtClean="0"/>
            </a:br>
            <a:r>
              <a:rPr lang="en-US" sz="3800" dirty="0" smtClean="0"/>
              <a:t>II Corinthians 5:7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moves us.</a:t>
            </a:r>
          </a:p>
          <a:p>
            <a:r>
              <a:rPr lang="en-US" dirty="0" smtClean="0"/>
              <a:t>Hebrews 10:38; Rom. 1:17</a:t>
            </a:r>
          </a:p>
          <a:p>
            <a:r>
              <a:rPr lang="en-US" dirty="0" smtClean="0"/>
              <a:t>Walk in Ephesians (Eph. 2:2,10; 4:1,17; 5:2,8,15)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4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speak (II Cor. 4:13)</a:t>
            </a:r>
          </a:p>
          <a:p>
            <a:r>
              <a:rPr lang="en-US" dirty="0" smtClean="0"/>
              <a:t>To set aside current well-being (II Cor. 4:16-18) and make his passion pleasing God (II Cor. 5:8), much as Moses did (Heb. 11:24-26)</a:t>
            </a:r>
          </a:p>
          <a:p>
            <a:r>
              <a:rPr lang="en-US" dirty="0" smtClean="0"/>
              <a:t>To keep obeying God despite the punishment he seemed to be enduring (II Cor. 5:9)</a:t>
            </a:r>
          </a:p>
          <a:p>
            <a:r>
              <a:rPr lang="en-US" dirty="0" smtClean="0"/>
              <a:t>To believe in a judgment he had not seen (II Cor. 5:10)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FAITH</a:t>
            </a:r>
            <a:br>
              <a:rPr lang="en-US" dirty="0" smtClean="0"/>
            </a:br>
            <a:r>
              <a:rPr lang="en-US" dirty="0" smtClean="0"/>
              <a:t>Paul’s faith moved him…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great challenges of Christianity – being blind-folded (II Cor. 4:16-18; Rom. 8:24-25; I Pet. 1:8)</a:t>
            </a:r>
          </a:p>
          <a:p>
            <a:r>
              <a:rPr lang="en-US" dirty="0" smtClean="0"/>
              <a:t>Faith isn’t blind / without evidence (Heb. 11:1) but it does help us with the unseen.</a:t>
            </a:r>
          </a:p>
          <a:p>
            <a:r>
              <a:rPr lang="en-US" dirty="0" smtClean="0"/>
              <a:t>It doesn’t matter how much you’ve seen, you’ll still need faith (ex. Paul, the Israelites)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BY 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7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won’t have all of the answers.</a:t>
            </a:r>
          </a:p>
          <a:p>
            <a:r>
              <a:rPr lang="en-US" dirty="0"/>
              <a:t>You won’t understand everything.</a:t>
            </a:r>
          </a:p>
          <a:p>
            <a:r>
              <a:rPr lang="en-US" dirty="0"/>
              <a:t>At some point, we must all set aside self reliance and put our trust in a God who cannot lie.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BY 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can’t follow God (Heb. 11:1,6)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 wrong</a:t>
            </a:r>
          </a:p>
          <a:p>
            <a:pPr lvl="1"/>
            <a:r>
              <a:rPr lang="en-US" dirty="0" smtClean="0"/>
              <a:t>Everyone walks by faith and not by sight on some subjects.</a:t>
            </a:r>
          </a:p>
          <a:p>
            <a:pPr lvl="1"/>
            <a:r>
              <a:rPr lang="en-US" dirty="0" smtClean="0"/>
              <a:t>Sun and earth?</a:t>
            </a:r>
          </a:p>
          <a:p>
            <a:pPr lvl="1"/>
            <a:r>
              <a:rPr lang="en-US" dirty="0" smtClean="0"/>
              <a:t>Tomorrow?</a:t>
            </a:r>
          </a:p>
          <a:p>
            <a:pPr lvl="1"/>
            <a:r>
              <a:rPr lang="en-US" dirty="0" smtClean="0"/>
              <a:t>Who has seen the Big Bang?</a:t>
            </a:r>
          </a:p>
          <a:p>
            <a:pPr lvl="1"/>
            <a:r>
              <a:rPr lang="en-US" dirty="0" smtClean="0"/>
              <a:t>Who has seen life come from non-life?</a:t>
            </a:r>
          </a:p>
          <a:p>
            <a:pPr lvl="1"/>
            <a:r>
              <a:rPr lang="en-US" dirty="0" smtClean="0"/>
              <a:t>Who has seen monkeys become people?</a:t>
            </a:r>
          </a:p>
          <a:p>
            <a:pPr lvl="1"/>
            <a:r>
              <a:rPr lang="en-US" dirty="0" smtClean="0"/>
              <a:t>No one has seen those things.  Those who ridicule faith nonetheless walk by faith and not by sight.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CAN’T DO THAT…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7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380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WALK BY FAITH</vt:lpstr>
      <vt:lpstr>2017 THEME</vt:lpstr>
      <vt:lpstr>“For we walk by faith, not by sight” II Corinthians 5:7</vt:lpstr>
      <vt:lpstr>WALK</vt:lpstr>
      <vt:lpstr>BY FAITH Paul’s faith moved him…</vt:lpstr>
      <vt:lpstr>NOT BY SIGHT</vt:lpstr>
      <vt:lpstr>NOT BY SIGHT</vt:lpstr>
      <vt:lpstr>IF YOU CAN’T DO THAT…</vt:lpstr>
      <vt:lpstr>WE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BY FAITH</dc:title>
  <dc:creator>ared</dc:creator>
  <cp:lastModifiedBy>ared</cp:lastModifiedBy>
  <cp:revision>5</cp:revision>
  <dcterms:created xsi:type="dcterms:W3CDTF">2017-07-02T05:21:47Z</dcterms:created>
  <dcterms:modified xsi:type="dcterms:W3CDTF">2017-07-02T08:04:13Z</dcterms:modified>
</cp:coreProperties>
</file>