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15AA6D6-CD3C-471B-9F50-AAA22A402BDE}" type="datetimeFigureOut">
              <a:rPr lang="en-US" smtClean="0"/>
              <a:t>6/3/2017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710F6BF-ADE6-451A-ADA8-218FE2D1761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WALK BY FAITH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848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“Without faith it is impossible to please Him” (Heb. 11:6)</a:t>
            </a:r>
          </a:p>
          <a:p>
            <a:r>
              <a:rPr lang="en-US" dirty="0" smtClean="0"/>
              <a:t>“Faith is…” (Heb. 11:1)</a:t>
            </a:r>
          </a:p>
          <a:p>
            <a:r>
              <a:rPr lang="en-US" dirty="0" smtClean="0"/>
              <a:t>“Obtaining as the outcome of your faith the salvation of your souls” (I Pet. 1:9)</a:t>
            </a:r>
          </a:p>
          <a:p>
            <a:r>
              <a:rPr lang="en-US" dirty="0" smtClean="0"/>
              <a:t>“Faith comes from hearing…” (Rom. 10:17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“Not by faith alone” (Jam. 2:24)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11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96200" cy="1371600"/>
          </a:xfrm>
        </p:spPr>
        <p:txBody>
          <a:bodyPr/>
          <a:lstStyle/>
          <a:p>
            <a:r>
              <a:rPr lang="en-US" sz="2800" dirty="0" smtClean="0">
                <a:solidFill>
                  <a:schemeClr val="tx1"/>
                </a:solidFill>
              </a:rPr>
              <a:t>“He must ask in faith without any doubting”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Jam. 1:6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WALK BY FAITH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133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(</a:t>
            </a:r>
            <a:r>
              <a:rPr lang="en-US" dirty="0"/>
              <a:t>J</a:t>
            </a:r>
            <a:r>
              <a:rPr lang="en-US" dirty="0" smtClean="0"/>
              <a:t>am. 4:2; Lk. 18:1-8)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God and only God (Zeph. 1:4-5; Ex. 20:3; Mt. 17:4-5)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Ask, believing in God’s power and nature (Jam. 1:5-6; Prov. 2:6)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Ask, believing in God’s wisdom (Jam. 4:15; Lk. 22:42)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with expectation (Jam. 1:6-7; 4:3; Mk. 9:22-23; 1:40-42)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Ask in faith by walking in faith (Jam. 4:3; 5:16; 1:7-8)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ASK IN FAITH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850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37</TotalTime>
  <Words>184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WALK BY FAITH</vt:lpstr>
      <vt:lpstr>2017 THEME</vt:lpstr>
      <vt:lpstr>WALK BY FAITH</vt:lpstr>
      <vt:lpstr>HOW TO ASK IN FAITH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 BY FAITH</dc:title>
  <dc:creator>ared</dc:creator>
  <cp:lastModifiedBy>ared</cp:lastModifiedBy>
  <cp:revision>4</cp:revision>
  <dcterms:created xsi:type="dcterms:W3CDTF">2017-06-04T05:01:56Z</dcterms:created>
  <dcterms:modified xsi:type="dcterms:W3CDTF">2017-06-04T05:39:45Z</dcterms:modified>
</cp:coreProperties>
</file>