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10F754-F91B-4DA1-B967-237C500E4CF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DF51D2-527F-4DFE-A869-DFB1D9EDFD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PROVING GROUNDS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7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WE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HARD COMMANDS (Gen. 22:1; Heb.11:17; II Cor. 2:9; Mt. 19:6,9-12,16-26)</a:t>
            </a:r>
          </a:p>
          <a:p>
            <a:r>
              <a:rPr lang="en-US" dirty="0" smtClean="0"/>
              <a:t>DETAILED COMMANDS REQUIRING CAREFUL OBEDIENCE (Deut. 8:2-3,16-17; Ex. 16:4-5,13-21,22-28; Deut. 28:1; Heb. 2:1)</a:t>
            </a:r>
          </a:p>
          <a:p>
            <a:r>
              <a:rPr lang="en-US" dirty="0" smtClean="0"/>
              <a:t>ENTICING ALTERNATIVES (Judg. 3:1-4; Gen. 2:16-17; 3:6)</a:t>
            </a:r>
          </a:p>
          <a:p>
            <a:r>
              <a:rPr lang="en-US" dirty="0" smtClean="0"/>
              <a:t>JOB’S TESTS – PAIN AND CONFUSION (Jam. 1:2-3; I Pet. 1:7; 4:12; Rev. 2:10; John 6:60-69)</a:t>
            </a:r>
          </a:p>
          <a:p>
            <a:r>
              <a:rPr lang="en-US" dirty="0" smtClean="0"/>
              <a:t>FAITH CHALLENGES (John 6:5-7)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3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pass the tests (I Cor. 10:13)</a:t>
            </a:r>
          </a:p>
          <a:p>
            <a:r>
              <a:rPr lang="en-US" dirty="0" smtClean="0"/>
              <a:t>Look for the tests (both big and small) and treat them as opportunities to prove yourself to God, the world, your family and your self.</a:t>
            </a:r>
          </a:p>
          <a:p>
            <a:r>
              <a:rPr lang="en-US" dirty="0" smtClean="0"/>
              <a:t>The tests aren’t over.  If you’ve failed before there is time to change (Acts 13:13; 15:36-38</a:t>
            </a:r>
            <a:r>
              <a:rPr lang="en-US" smtClean="0"/>
              <a:t>; </a:t>
            </a:r>
            <a:r>
              <a:rPr lang="en-US"/>
              <a:t>I</a:t>
            </a:r>
            <a:r>
              <a:rPr lang="en-US" smtClean="0"/>
              <a:t>I </a:t>
            </a:r>
            <a:r>
              <a:rPr lang="en-US" dirty="0" smtClean="0"/>
              <a:t>Tim. 4:11)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9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</TotalTime>
  <Words>156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PROVING GROUNDS</vt:lpstr>
      <vt:lpstr>TESTS WE FACE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TESTED</dc:title>
  <dc:creator>ared</dc:creator>
  <cp:lastModifiedBy>Northside CoC</cp:lastModifiedBy>
  <cp:revision>3</cp:revision>
  <dcterms:created xsi:type="dcterms:W3CDTF">2017-06-11T05:13:04Z</dcterms:created>
  <dcterms:modified xsi:type="dcterms:W3CDTF">2017-06-11T21:37:52Z</dcterms:modified>
</cp:coreProperties>
</file>