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D342-F812-489C-8B36-76A27B9E3F44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78092-704E-471D-8B0C-7E4D7EDD7A27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THE GREAT CHURCH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6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DESCRIPTIONS REVEAL ITS GREATNESS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Household of God (Eph. 2:19; I Tim. </a:t>
            </a:r>
            <a:r>
              <a:rPr lang="en-US" sz="2400" smtClean="0"/>
              <a:t>3:15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The temple (Eph. 2:21-22…Ex. 40:3-4; I Kings 8:10-13; Eph. 3:21)</a:t>
            </a:r>
          </a:p>
          <a:p>
            <a:r>
              <a:rPr lang="en-US" sz="2400" dirty="0" smtClean="0"/>
              <a:t>Christ’s body (Eph. 1:22-23; 4:12; 5:30; I Cor. 12:27… Eph. 4:4; John 14:6)</a:t>
            </a:r>
          </a:p>
          <a:p>
            <a:r>
              <a:rPr lang="en-US" sz="2400" dirty="0" smtClean="0"/>
              <a:t>Wife / bride (Eph. 5:22-23)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790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448758" cy="924475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JESUS DOES FOR THE CHURCH REVEALS ITS GREATNESS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1"/>
            <a:ext cx="8001000" cy="5029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Ephesians 5:25-27</a:t>
            </a:r>
          </a:p>
          <a:p>
            <a:pPr lvl="1"/>
            <a:r>
              <a:rPr lang="en-US" sz="2000" dirty="0" smtClean="0"/>
              <a:t>Gave Himself for her (Eph. 5:25; Acts 20:28)</a:t>
            </a:r>
          </a:p>
          <a:p>
            <a:pPr lvl="1"/>
            <a:r>
              <a:rPr lang="en-US" sz="2000" dirty="0" smtClean="0"/>
              <a:t>Sanctifies her (Eph. 5:26)</a:t>
            </a:r>
          </a:p>
          <a:p>
            <a:pPr lvl="1"/>
            <a:r>
              <a:rPr lang="en-US" sz="2000" dirty="0" smtClean="0"/>
              <a:t>Cleanses her (Eph. 5:26)</a:t>
            </a:r>
          </a:p>
          <a:p>
            <a:pPr lvl="1"/>
            <a:r>
              <a:rPr lang="en-US" sz="2000" dirty="0" smtClean="0"/>
              <a:t>Presents the church to Himself (Eph. 5:27)</a:t>
            </a:r>
          </a:p>
          <a:p>
            <a:r>
              <a:rPr lang="en-US" sz="2400" dirty="0" smtClean="0"/>
              <a:t>Ephesians 4:11-16</a:t>
            </a:r>
          </a:p>
          <a:p>
            <a:pPr lvl="1"/>
            <a:r>
              <a:rPr lang="en-US" sz="2000" dirty="0" smtClean="0"/>
              <a:t>Organizes (Eph. 4:11)</a:t>
            </a:r>
          </a:p>
          <a:p>
            <a:pPr lvl="1"/>
            <a:r>
              <a:rPr lang="en-US" sz="2000" dirty="0" smtClean="0"/>
              <a:t>Provides for growth and protection (Eph. 4:13-14)</a:t>
            </a:r>
          </a:p>
          <a:p>
            <a:pPr lvl="1"/>
            <a:r>
              <a:rPr lang="en-US" sz="2000" dirty="0" smtClean="0"/>
              <a:t>Gives purpose (Eph. 4:16)</a:t>
            </a:r>
          </a:p>
          <a:p>
            <a:pPr lvl="1"/>
            <a:r>
              <a:rPr lang="en-US" sz="2000" dirty="0" smtClean="0"/>
              <a:t>So that together we might grow closer to God (Eph. 4:15)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92088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WHAT THE CHURCH DOES FOR GOD REVEALS ITS GREATNESS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Reveals His wisdom (Eph. 3:10)</a:t>
            </a:r>
          </a:p>
          <a:p>
            <a:r>
              <a:rPr lang="en-US" sz="2800" dirty="0" smtClean="0"/>
              <a:t>Glorifies Him (Eph. 3:21)</a:t>
            </a:r>
          </a:p>
          <a:p>
            <a:r>
              <a:rPr lang="en-US" sz="2800" dirty="0" smtClean="0"/>
              <a:t>Submits (Eph. 5:24)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25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WHAT THIS MEANS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Opposing “church” is opposing God and His work.  Plus, it harm one’s self.</a:t>
            </a:r>
          </a:p>
          <a:p>
            <a:r>
              <a:rPr lang="en-US" sz="2800" dirty="0" smtClean="0"/>
              <a:t>Neglecting the church is equally a mistake and harmful to one’s self.</a:t>
            </a:r>
          </a:p>
          <a:p>
            <a:r>
              <a:rPr lang="en-US" sz="2800" dirty="0" smtClean="0"/>
              <a:t>Be cautious about your attitude regarding the church.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1450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25</TotalTime>
  <Words>227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THE GREAT CHURCH</vt:lpstr>
      <vt:lpstr>DESCRIPTIONS REVEAL ITS GREATNESS</vt:lpstr>
      <vt:lpstr>WHAT JESUS DOES FOR THE CHURCH REVEALS ITS GREATNESS</vt:lpstr>
      <vt:lpstr>WHAT THE CHURCH DOES FOR GOD REVEALS ITS GREATNESS</vt:lpstr>
      <vt:lpstr>WHAT THIS MEANS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CHURCH</dc:title>
  <dc:creator>ared</dc:creator>
  <cp:lastModifiedBy>Northside CoC</cp:lastModifiedBy>
  <cp:revision>3</cp:revision>
  <dcterms:created xsi:type="dcterms:W3CDTF">2017-05-21T05:19:51Z</dcterms:created>
  <dcterms:modified xsi:type="dcterms:W3CDTF">2017-05-21T19:45:25Z</dcterms:modified>
</cp:coreProperties>
</file>