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1C0754-B98E-477D-915A-84BA96EC867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3AE97A-3749-4958-8453-10CE7E230E8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754-B98E-477D-915A-84BA96EC867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E97A-3749-4958-8453-10CE7E230E8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754-B98E-477D-915A-84BA96EC867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E97A-3749-4958-8453-10CE7E230E8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754-B98E-477D-915A-84BA96EC867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E97A-3749-4958-8453-10CE7E230E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754-B98E-477D-915A-84BA96EC867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E97A-3749-4958-8453-10CE7E230E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754-B98E-477D-915A-84BA96EC867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E97A-3749-4958-8453-10CE7E230E8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754-B98E-477D-915A-84BA96EC867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E97A-3749-4958-8453-10CE7E230E8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754-B98E-477D-915A-84BA96EC867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E97A-3749-4958-8453-10CE7E230E8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754-B98E-477D-915A-84BA96EC867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E97A-3749-4958-8453-10CE7E230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754-B98E-477D-915A-84BA96EC867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E97A-3749-4958-8453-10CE7E230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0754-B98E-477D-915A-84BA96EC867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E97A-3749-4958-8453-10CE7E230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31C0754-B98E-477D-915A-84BA96EC8673}" type="datetimeFigureOut">
              <a:rPr lang="en-US" smtClean="0"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93AE97A-3749-4958-8453-10CE7E230E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MAKE GOD HOLY AGAIN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2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translated</a:t>
            </a:r>
          </a:p>
          <a:p>
            <a:pPr lvl="1"/>
            <a:r>
              <a:rPr lang="en-US" dirty="0" smtClean="0"/>
              <a:t>Holy</a:t>
            </a:r>
          </a:p>
          <a:p>
            <a:pPr lvl="1"/>
            <a:r>
              <a:rPr lang="en-US" dirty="0" smtClean="0"/>
              <a:t>Hallowed</a:t>
            </a:r>
          </a:p>
          <a:p>
            <a:pPr lvl="1"/>
            <a:r>
              <a:rPr lang="en-US" dirty="0" smtClean="0"/>
              <a:t>Dedicated</a:t>
            </a:r>
          </a:p>
          <a:p>
            <a:pPr lvl="1"/>
            <a:r>
              <a:rPr lang="en-US" dirty="0" smtClean="0"/>
              <a:t>Sanctified</a:t>
            </a:r>
          </a:p>
          <a:p>
            <a:pPr lvl="1"/>
            <a:r>
              <a:rPr lang="en-US" dirty="0" smtClean="0"/>
              <a:t>Sanctuary</a:t>
            </a:r>
          </a:p>
          <a:p>
            <a:pPr lvl="1"/>
            <a:r>
              <a:rPr lang="en-US" dirty="0" smtClean="0"/>
              <a:t>Saints (holy ones)</a:t>
            </a:r>
          </a:p>
          <a:p>
            <a:pPr lvl="1"/>
            <a:r>
              <a:rPr lang="en-US" dirty="0" smtClean="0"/>
              <a:t>Pure</a:t>
            </a:r>
          </a:p>
          <a:p>
            <a:pPr lvl="1"/>
            <a:r>
              <a:rPr lang="en-US" dirty="0" smtClean="0"/>
              <a:t>Set apart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HOLINESS?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Defined</a:t>
            </a:r>
          </a:p>
          <a:p>
            <a:pPr lvl="1"/>
            <a:r>
              <a:rPr lang="en-US" dirty="0" smtClean="0"/>
              <a:t>Commanding respect</a:t>
            </a:r>
          </a:p>
          <a:p>
            <a:pPr lvl="1"/>
            <a:r>
              <a:rPr lang="en-US" dirty="0" smtClean="0"/>
              <a:t>Awesome</a:t>
            </a:r>
          </a:p>
          <a:p>
            <a:pPr lvl="1"/>
            <a:r>
              <a:rPr lang="en-US" dirty="0" smtClean="0"/>
              <a:t>Separated from common use</a:t>
            </a:r>
          </a:p>
          <a:p>
            <a:pPr lvl="1"/>
            <a:r>
              <a:rPr lang="en-US" dirty="0" smtClean="0"/>
              <a:t>Subject to special treatment</a:t>
            </a:r>
          </a:p>
          <a:p>
            <a:pPr lvl="1"/>
            <a:r>
              <a:rPr lang="en-US" dirty="0" smtClean="0"/>
              <a:t>Dedicated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HOLINESS?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there any?</a:t>
            </a:r>
          </a:p>
          <a:p>
            <a:r>
              <a:rPr lang="en-US" dirty="0" smtClean="0"/>
              <a:t>How can we understand the importance of making God holy if we don’t understand holiness as a society?</a:t>
            </a:r>
          </a:p>
          <a:p>
            <a:r>
              <a:rPr lang="en-US" dirty="0" smtClean="0"/>
              <a:t>Ezekiel 22:26 – those who made no distinction between the holy and the profane</a:t>
            </a:r>
          </a:p>
          <a:p>
            <a:pPr lvl="1"/>
            <a:r>
              <a:rPr lang="en-US" dirty="0" smtClean="0"/>
              <a:t>How does homosexual marriage hurt other marriages?</a:t>
            </a:r>
          </a:p>
          <a:p>
            <a:pPr lvl="1"/>
            <a:r>
              <a:rPr lang="en-US" dirty="0" smtClean="0"/>
              <a:t>Ezekiel 23:38-39</a:t>
            </a:r>
          </a:p>
          <a:p>
            <a:pPr lvl="1"/>
            <a:r>
              <a:rPr lang="en-US" dirty="0" smtClean="0"/>
              <a:t>Be careful what you call holy or awesome (Prov. 20:25)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MODERN ILLUSTRATIONS OF HOLINESS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9129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name is taken in vain without negative connotation.</a:t>
            </a:r>
          </a:p>
          <a:p>
            <a:r>
              <a:rPr lang="en-US" dirty="0" smtClean="0"/>
              <a:t>Worship is casual and occasional</a:t>
            </a:r>
          </a:p>
          <a:p>
            <a:r>
              <a:rPr lang="en-US" dirty="0" smtClean="0"/>
              <a:t>Many do not fear to outright mock God</a:t>
            </a:r>
          </a:p>
          <a:p>
            <a:r>
              <a:rPr lang="en-US" dirty="0" smtClean="0"/>
              <a:t>This is not new</a:t>
            </a:r>
          </a:p>
          <a:p>
            <a:pPr lvl="1"/>
            <a:r>
              <a:rPr lang="en-US" dirty="0" smtClean="0"/>
              <a:t>Ezek. 44:5-8</a:t>
            </a:r>
          </a:p>
          <a:p>
            <a:pPr lvl="1"/>
            <a:r>
              <a:rPr lang="en-US" dirty="0" smtClean="0"/>
              <a:t>Ezek. 43:6-9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GOD TREATED AS HOLY?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9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MAKE GOD HOLY AGAIN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6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holiness isn’t dependent on us.</a:t>
            </a:r>
          </a:p>
          <a:p>
            <a:r>
              <a:rPr lang="en-US" dirty="0" smtClean="0"/>
              <a:t>He is already holy and will always be holy (Ex. 15:11; Ps. 99:3,5,9; 111:9; Rev. 4:8; etc.)</a:t>
            </a:r>
          </a:p>
          <a:p>
            <a:r>
              <a:rPr lang="en-US" dirty="0" smtClean="0"/>
              <a:t>God will make His own name holy (Ezek. 36:20-23)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CAN’T MAKE GOD HOLY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4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Behave differently (Ex. 3:5)</a:t>
            </a:r>
          </a:p>
          <a:p>
            <a:r>
              <a:rPr lang="en-US" dirty="0" smtClean="0"/>
              <a:t>Make the great confession (John 6:69)</a:t>
            </a:r>
          </a:p>
          <a:p>
            <a:r>
              <a:rPr lang="en-US" dirty="0" smtClean="0"/>
              <a:t>Prepare to meet Him (Ex. 19:10-25)… rethinking worship (Hab. 2:20)</a:t>
            </a:r>
          </a:p>
          <a:p>
            <a:r>
              <a:rPr lang="en-US" dirty="0" smtClean="0"/>
              <a:t>Teach the difference (Ezek. 44:23)</a:t>
            </a:r>
          </a:p>
          <a:p>
            <a:r>
              <a:rPr lang="en-US" dirty="0" smtClean="0"/>
              <a:t>Show proper respect to what God has declared holy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TREAT GOD AS HOLY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Holy angels (Lk. 9:26; Acts 10:22; Rev. 14:10)</a:t>
            </a:r>
          </a:p>
          <a:p>
            <a:r>
              <a:rPr lang="en-US" dirty="0" smtClean="0"/>
              <a:t>Holy prophets (Lk. 1:70; Acts 3:21)</a:t>
            </a:r>
          </a:p>
          <a:p>
            <a:r>
              <a:rPr lang="en-US" dirty="0" smtClean="0"/>
              <a:t>Holy apostles (Eph. 3:5; II Pet. 3:2)</a:t>
            </a:r>
          </a:p>
          <a:p>
            <a:r>
              <a:rPr lang="en-US" dirty="0" smtClean="0"/>
              <a:t>Holy covenant (Lk. 1:72)</a:t>
            </a:r>
          </a:p>
          <a:p>
            <a:r>
              <a:rPr lang="en-US" dirty="0" smtClean="0"/>
              <a:t>Holy Law (Rom. 7:12)</a:t>
            </a:r>
          </a:p>
          <a:p>
            <a:r>
              <a:rPr lang="en-US" dirty="0" smtClean="0"/>
              <a:t>Holy commandments (Rom. 7:12; II Pet. 2:21)</a:t>
            </a:r>
          </a:p>
          <a:p>
            <a:r>
              <a:rPr lang="en-US" dirty="0" smtClean="0"/>
              <a:t>Holy Scriptures (Rom. 1:2)</a:t>
            </a:r>
          </a:p>
          <a:p>
            <a:r>
              <a:rPr lang="en-US" dirty="0" smtClean="0"/>
              <a:t>Holy faith (Jude 1:20)</a:t>
            </a:r>
          </a:p>
          <a:p>
            <a:r>
              <a:rPr lang="en-US" dirty="0" smtClean="0"/>
              <a:t>Holy church (I Cor. 3:17; Eph. 2:21; 5:27)</a:t>
            </a:r>
          </a:p>
          <a:p>
            <a:r>
              <a:rPr lang="en-US" dirty="0" smtClean="0"/>
              <a:t>Holy brethren (Heb. 3:1)</a:t>
            </a:r>
          </a:p>
          <a:p>
            <a:r>
              <a:rPr lang="en-US" dirty="0" smtClean="0"/>
              <a:t>Holy priesthood (I Pet. 2:5)</a:t>
            </a:r>
          </a:p>
          <a:p>
            <a:r>
              <a:rPr lang="en-US" dirty="0" smtClean="0"/>
              <a:t>Holy nation (I Pet. 2:9)</a:t>
            </a:r>
          </a:p>
          <a:p>
            <a:r>
              <a:rPr lang="en-US" dirty="0" smtClean="0"/>
              <a:t>Holy women (I Pet. 3:5)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GOD’S HOLIES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2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42</TotalTime>
  <Words>376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MAKE GOD HOLY AGAIN</vt:lpstr>
      <vt:lpstr>WHAT IS HOLINESS?</vt:lpstr>
      <vt:lpstr>WHAT IS HOLINESS?</vt:lpstr>
      <vt:lpstr>MODERN ILLUSTRATIONS OF HOLINESS</vt:lpstr>
      <vt:lpstr>IS GOD TREATED AS HOLY?</vt:lpstr>
      <vt:lpstr>LET’S MAKE GOD HOLY AGAIN</vt:lpstr>
      <vt:lpstr>WE CAN’T MAKE GOD HOLY AGAIN</vt:lpstr>
      <vt:lpstr>LET’S TREAT GOD AS HOLY AGAIN</vt:lpstr>
      <vt:lpstr>GOD’S HOLIES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GOD HOLY AGAIN</dc:title>
  <dc:creator>ared</dc:creator>
  <cp:lastModifiedBy>Northside CoC</cp:lastModifiedBy>
  <cp:revision>5</cp:revision>
  <dcterms:created xsi:type="dcterms:W3CDTF">2017-04-23T05:24:22Z</dcterms:created>
  <dcterms:modified xsi:type="dcterms:W3CDTF">2017-04-23T15:10:34Z</dcterms:modified>
</cp:coreProperties>
</file>