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129CFE-A084-40B6-973A-6DFCD8E6EC6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05626D-25B3-44B9-B5FB-A02EDEF806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EVEN YOUR SHADOW HAS THE POWER TO HEAL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Acts 5:12-16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Stay humble (Acts 10:25-26; 11:1-18; 15:11)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God the glory (Acts 3:12-16; 4:18-12… Mt. 6:16; I Tim. 1:17)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accept bribes (Acts 8:18-20… Rom. 16:18; Prov. 7:5,21)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learning (Acts10:9-17… I Pet. 2:2; II Pet. 1:5-8; 3:18)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Exhort the “fellows” (I Pet. 5:1-4,12)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Commend your worthy </a:t>
            </a:r>
            <a:r>
              <a:rPr lang="en-US" dirty="0" err="1" smtClean="0"/>
              <a:t>rebukers</a:t>
            </a:r>
            <a:r>
              <a:rPr lang="en-US" dirty="0" smtClean="0"/>
              <a:t> (Gal. 2:11-14; II Pet. 2:15-16)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0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100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WHEN EVEN YOUR SHADOW HAS THE POWER TO HEAL</vt:lpstr>
      <vt:lpstr>RESPONDING TO SUCCESS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EVEN YOUR SHADOW HAS THE POWER TO HEAL</dc:title>
  <dc:creator>ared</dc:creator>
  <cp:lastModifiedBy>ared</cp:lastModifiedBy>
  <cp:revision>1</cp:revision>
  <dcterms:created xsi:type="dcterms:W3CDTF">2017-02-19T05:59:26Z</dcterms:created>
  <dcterms:modified xsi:type="dcterms:W3CDTF">2017-02-19T06:06:20Z</dcterms:modified>
</cp:coreProperties>
</file>