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6" r:id="rId3"/>
    <p:sldId id="258" r:id="rId4"/>
    <p:sldId id="257" r:id="rId5"/>
    <p:sldId id="263" r:id="rId6"/>
    <p:sldId id="262" r:id="rId7"/>
    <p:sldId id="261" r:id="rId8"/>
    <p:sldId id="260" r:id="rId9"/>
    <p:sldId id="264" r:id="rId10"/>
    <p:sldId id="265" r:id="rId11"/>
    <p:sldId id="268" r:id="rId12"/>
    <p:sldId id="269" r:id="rId13"/>
    <p:sldId id="272" r:id="rId14"/>
    <p:sldId id="273" r:id="rId15"/>
    <p:sldId id="280" r:id="rId16"/>
    <p:sldId id="274" r:id="rId17"/>
    <p:sldId id="275" r:id="rId18"/>
    <p:sldId id="270"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00E6B-D7A2-4967-B306-F4949AE31EDE}"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1876890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00E6B-D7A2-4967-B306-F4949AE31EDE}"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99775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00E6B-D7A2-4967-B306-F4949AE31EDE}"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223870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00E6B-D7A2-4967-B306-F4949AE31EDE}"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346841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00E6B-D7A2-4967-B306-F4949AE31EDE}"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9914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00E6B-D7A2-4967-B306-F4949AE31EDE}" type="datetimeFigureOut">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1787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00E6B-D7A2-4967-B306-F4949AE31EDE}" type="datetimeFigureOut">
              <a:rPr lang="en-US" smtClean="0"/>
              <a:t>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357812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00E6B-D7A2-4967-B306-F4949AE31EDE}" type="datetimeFigureOut">
              <a:rPr lang="en-US" smtClean="0"/>
              <a:t>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135230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00E6B-D7A2-4967-B306-F4949AE31EDE}" type="datetimeFigureOut">
              <a:rPr lang="en-US" smtClean="0"/>
              <a:t>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32134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00E6B-D7A2-4967-B306-F4949AE31EDE}" type="datetimeFigureOut">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227535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00E6B-D7A2-4967-B306-F4949AE31EDE}" type="datetimeFigureOut">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8BCE7-F18E-4642-B7E2-D97499E2F770}" type="slidenum">
              <a:rPr lang="en-US" smtClean="0"/>
              <a:t>‹#›</a:t>
            </a:fld>
            <a:endParaRPr lang="en-US"/>
          </a:p>
        </p:txBody>
      </p:sp>
    </p:spTree>
    <p:extLst>
      <p:ext uri="{BB962C8B-B14F-4D97-AF65-F5344CB8AC3E}">
        <p14:creationId xmlns:p14="http://schemas.microsoft.com/office/powerpoint/2010/main" val="252548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50000">
              <a:schemeClr val="accent1">
                <a:lumMod val="20000"/>
                <a:lumOff val="8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00E6B-D7A2-4967-B306-F4949AE31EDE}" type="datetimeFigureOut">
              <a:rPr lang="en-US" smtClean="0"/>
              <a:t>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8BCE7-F18E-4642-B7E2-D97499E2F770}" type="slidenum">
              <a:rPr lang="en-US" smtClean="0"/>
              <a:t>‹#›</a:t>
            </a:fld>
            <a:endParaRPr lang="en-US"/>
          </a:p>
        </p:txBody>
      </p:sp>
    </p:spTree>
    <p:extLst>
      <p:ext uri="{BB962C8B-B14F-4D97-AF65-F5344CB8AC3E}">
        <p14:creationId xmlns:p14="http://schemas.microsoft.com/office/powerpoint/2010/main" val="373530118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dirty="0" smtClean="0"/>
              <a:t>THEME FOR 2017</a:t>
            </a:r>
            <a:br>
              <a:rPr lang="en-US" dirty="0" smtClean="0"/>
            </a:br>
            <a:r>
              <a:rPr lang="en-US" dirty="0" smtClean="0"/>
              <a:t>WALK BY FAITH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5429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Psalm 78:17-33</a:t>
            </a:r>
            <a:endParaRPr lang="en-US" dirty="0"/>
          </a:p>
        </p:txBody>
      </p:sp>
    </p:spTree>
    <p:extLst>
      <p:ext uri="{BB962C8B-B14F-4D97-AF65-F5344CB8AC3E}">
        <p14:creationId xmlns:p14="http://schemas.microsoft.com/office/powerpoint/2010/main" val="261951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Autofit/>
          </a:bodyPr>
          <a:lstStyle/>
          <a:p>
            <a:r>
              <a:rPr lang="en-US" sz="2400" dirty="0" smtClean="0"/>
              <a:t>And Jesus answered and said, “You unbelieving and perverted generation, how long shall I be with you? How long shall I put up with you? Bring him here to Me.”</a:t>
            </a:r>
            <a:br>
              <a:rPr lang="en-US" sz="2400" dirty="0" smtClean="0"/>
            </a:br>
            <a:r>
              <a:rPr lang="en-US" sz="2400" dirty="0" smtClean="0"/>
              <a:t>And Jesus rebuked him, and the demon came out of him, and the boy was cured at once.</a:t>
            </a:r>
            <a:br>
              <a:rPr lang="en-US" sz="2400" dirty="0" smtClean="0"/>
            </a:br>
            <a:r>
              <a:rPr lang="en-US" sz="2400" dirty="0" smtClean="0"/>
              <a:t>Then the disciples came to Jesus privately and said, “Why could we not drive it out?”</a:t>
            </a:r>
            <a:br>
              <a:rPr lang="en-US" sz="2400" dirty="0" smtClean="0"/>
            </a:br>
            <a:r>
              <a:rPr lang="en-US" sz="2400" dirty="0" smtClean="0"/>
              <a:t>And He *said to them, “Because of the littleness of your faith; for truly I say to you, if you have faith the size of a mustard seed, you will say to this mountain, ‘Move from here to there,’ and it will move; and nothing will be impossible to you.</a:t>
            </a:r>
            <a:br>
              <a:rPr lang="en-US" sz="2400" dirty="0" smtClean="0"/>
            </a:br>
            <a:r>
              <a:rPr lang="en-US" sz="2400" dirty="0" smtClean="0"/>
              <a:t>Mt. 17:17-20</a:t>
            </a:r>
            <a:endParaRPr lang="en-US" sz="2400" dirty="0"/>
          </a:p>
        </p:txBody>
      </p:sp>
    </p:spTree>
    <p:extLst>
      <p:ext uri="{BB962C8B-B14F-4D97-AF65-F5344CB8AC3E}">
        <p14:creationId xmlns:p14="http://schemas.microsoft.com/office/powerpoint/2010/main" val="4242791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fontScale="90000"/>
          </a:bodyPr>
          <a:lstStyle/>
          <a:p>
            <a:r>
              <a:rPr lang="en-US" dirty="0" smtClean="0"/>
              <a:t> He who believes in Him is not judged; he who does not believe has been judged already, because he has not believed in the name of the only begotten Son of God.</a:t>
            </a:r>
            <a:r>
              <a:rPr lang="en-US" dirty="0"/>
              <a:t> </a:t>
            </a:r>
            <a:r>
              <a:rPr lang="en-US" dirty="0" smtClean="0"/>
              <a:t> This is the judgment, that the Light has come into the world, and men loved the darkness rather than the Light, for their deeds were evil.</a:t>
            </a:r>
            <a:br>
              <a:rPr lang="en-US" dirty="0" smtClean="0"/>
            </a:br>
            <a:r>
              <a:rPr lang="en-US" dirty="0" smtClean="0"/>
              <a:t>John 3:18-19</a:t>
            </a:r>
            <a:endParaRPr lang="en-US" dirty="0"/>
          </a:p>
        </p:txBody>
      </p:sp>
    </p:spTree>
    <p:extLst>
      <p:ext uri="{BB962C8B-B14F-4D97-AF65-F5344CB8AC3E}">
        <p14:creationId xmlns:p14="http://schemas.microsoft.com/office/powerpoint/2010/main" val="261951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“Therefore I said to you that you will die in your sins; for unless you believe that I am He, you will die in your sins.”</a:t>
            </a:r>
            <a:br>
              <a:rPr lang="en-US" dirty="0" smtClean="0"/>
            </a:br>
            <a:r>
              <a:rPr lang="en-US" dirty="0" smtClean="0"/>
              <a:t/>
            </a:r>
            <a:br>
              <a:rPr lang="en-US" dirty="0" smtClean="0"/>
            </a:br>
            <a:r>
              <a:rPr lang="en-US" dirty="0" smtClean="0"/>
              <a:t>John 8:24</a:t>
            </a:r>
            <a:endParaRPr lang="en-US" dirty="0"/>
          </a:p>
        </p:txBody>
      </p:sp>
    </p:spTree>
    <p:extLst>
      <p:ext uri="{BB962C8B-B14F-4D97-AF65-F5344CB8AC3E}">
        <p14:creationId xmlns:p14="http://schemas.microsoft.com/office/powerpoint/2010/main" val="4242791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fontScale="90000"/>
          </a:bodyPr>
          <a:lstStyle/>
          <a:p>
            <a:r>
              <a:rPr lang="en-US" dirty="0" smtClean="0"/>
              <a:t>“But for the cowardly and unbelieving and abominable and murderers and immoral persons and sorcerers and idolaters and all liars, their part will be in the lake that burns with fire and brimstone, which is the second death.”</a:t>
            </a:r>
            <a:br>
              <a:rPr lang="en-US" dirty="0" smtClean="0"/>
            </a:br>
            <a:r>
              <a:rPr lang="en-US" dirty="0" smtClean="0"/>
              <a:t/>
            </a:r>
            <a:br>
              <a:rPr lang="en-US" dirty="0" smtClean="0"/>
            </a:br>
            <a:r>
              <a:rPr lang="en-US" dirty="0" smtClean="0"/>
              <a:t>Revelation 21:8</a:t>
            </a:r>
            <a:endParaRPr lang="en-US" dirty="0"/>
          </a:p>
        </p:txBody>
      </p:sp>
    </p:spTree>
    <p:extLst>
      <p:ext uri="{BB962C8B-B14F-4D97-AF65-F5344CB8AC3E}">
        <p14:creationId xmlns:p14="http://schemas.microsoft.com/office/powerpoint/2010/main" val="261951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34254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“…However, when the Son of Man comes, will He find faith on the earth?”</a:t>
            </a:r>
            <a:br>
              <a:rPr lang="en-US" dirty="0" smtClean="0"/>
            </a:br>
            <a:r>
              <a:rPr lang="en-US" dirty="0" smtClean="0"/>
              <a:t/>
            </a:r>
            <a:br>
              <a:rPr lang="en-US" dirty="0" smtClean="0"/>
            </a:br>
            <a:r>
              <a:rPr lang="en-US" dirty="0" smtClean="0"/>
              <a:t>Lk. 18:8</a:t>
            </a:r>
            <a:endParaRPr lang="en-US" dirty="0"/>
          </a:p>
        </p:txBody>
      </p:sp>
    </p:spTree>
    <p:extLst>
      <p:ext uri="{BB962C8B-B14F-4D97-AF65-F5344CB8AC3E}">
        <p14:creationId xmlns:p14="http://schemas.microsoft.com/office/powerpoint/2010/main" val="1103918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Do not let your heart be troubled; believe in God, believe also in Me.</a:t>
            </a:r>
            <a:br>
              <a:rPr lang="en-US" dirty="0" smtClean="0"/>
            </a:br>
            <a:r>
              <a:rPr lang="en-US" dirty="0" smtClean="0"/>
              <a:t/>
            </a:r>
            <a:br>
              <a:rPr lang="en-US" dirty="0" smtClean="0"/>
            </a:br>
            <a:r>
              <a:rPr lang="en-US" dirty="0" smtClean="0"/>
              <a:t>John 14:1</a:t>
            </a:r>
            <a:endParaRPr lang="en-US" dirty="0"/>
          </a:p>
        </p:txBody>
      </p:sp>
    </p:spTree>
    <p:extLst>
      <p:ext uri="{BB962C8B-B14F-4D97-AF65-F5344CB8AC3E}">
        <p14:creationId xmlns:p14="http://schemas.microsoft.com/office/powerpoint/2010/main" val="2278358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fontScale="90000"/>
          </a:bodyPr>
          <a:lstStyle/>
          <a:p>
            <a:r>
              <a:rPr lang="en-US" dirty="0" smtClean="0"/>
              <a:t> “Do you not believe that I am in the Father, and the Father is in Me? The words that I say to you I do not speak on My own initiative, but the Father abiding in Me does His works.</a:t>
            </a:r>
            <a:r>
              <a:rPr lang="en-US" dirty="0"/>
              <a:t> </a:t>
            </a:r>
            <a:r>
              <a:rPr lang="en-US" dirty="0" smtClean="0"/>
              <a:t> Believe Me that I am in the Father and the Father is in Me; otherwise believe because of the works themselves.”</a:t>
            </a:r>
            <a:br>
              <a:rPr lang="en-US" dirty="0" smtClean="0"/>
            </a:br>
            <a:r>
              <a:rPr lang="en-US" dirty="0" smtClean="0"/>
              <a:t>John 14:10-11</a:t>
            </a:r>
            <a:endParaRPr lang="en-US" dirty="0"/>
          </a:p>
        </p:txBody>
      </p:sp>
    </p:spTree>
    <p:extLst>
      <p:ext uri="{BB962C8B-B14F-4D97-AF65-F5344CB8AC3E}">
        <p14:creationId xmlns:p14="http://schemas.microsoft.com/office/powerpoint/2010/main" val="1103918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WE’RE BELEIVERS… </a:t>
            </a:r>
            <a:br>
              <a:rPr lang="en-US" dirty="0" smtClean="0"/>
            </a:br>
            <a:r>
              <a:rPr lang="en-US" dirty="0" smtClean="0"/>
              <a:t>OBVIOUSLY WE BELIEVE</a:t>
            </a:r>
            <a:endParaRPr lang="en-US" dirty="0"/>
          </a:p>
        </p:txBody>
      </p:sp>
      <p:sp>
        <p:nvSpPr>
          <p:cNvPr id="3" name="Content Placeholder 2"/>
          <p:cNvSpPr>
            <a:spLocks noGrp="1"/>
          </p:cNvSpPr>
          <p:nvPr>
            <p:ph idx="1"/>
          </p:nvPr>
        </p:nvSpPr>
        <p:spPr/>
        <p:txBody>
          <a:bodyPr>
            <a:normAutofit/>
          </a:bodyPr>
          <a:lstStyle/>
          <a:p>
            <a:r>
              <a:rPr lang="en-US" dirty="0" smtClean="0"/>
              <a:t>Hebrews 3:12</a:t>
            </a:r>
          </a:p>
          <a:p>
            <a:r>
              <a:rPr lang="en-US" dirty="0" smtClean="0"/>
              <a:t>Mt. 6:30 – worry about needs of this life</a:t>
            </a:r>
          </a:p>
          <a:p>
            <a:r>
              <a:rPr lang="en-US" dirty="0" smtClean="0"/>
              <a:t>Mt. 8:26; Lk. 8:25 – worry in a storm</a:t>
            </a:r>
          </a:p>
          <a:p>
            <a:r>
              <a:rPr lang="en-US" dirty="0" smtClean="0"/>
              <a:t>Mt. 14:31 – frightened at storm…while walking on water</a:t>
            </a:r>
          </a:p>
          <a:p>
            <a:r>
              <a:rPr lang="en-US" dirty="0" smtClean="0"/>
              <a:t>Mt. 16:8 – worrying about not having bread</a:t>
            </a:r>
          </a:p>
          <a:p>
            <a:r>
              <a:rPr lang="en-US" dirty="0" smtClean="0"/>
              <a:t>Mt. 17:20 – Lack of faith when facing a demon</a:t>
            </a:r>
            <a:endParaRPr lang="en-US" dirty="0"/>
          </a:p>
        </p:txBody>
      </p:sp>
    </p:spTree>
    <p:extLst>
      <p:ext uri="{BB962C8B-B14F-4D97-AF65-F5344CB8AC3E}">
        <p14:creationId xmlns:p14="http://schemas.microsoft.com/office/powerpoint/2010/main" val="42794993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Almost the most important trait we could have</a:t>
            </a:r>
            <a:br>
              <a:rPr lang="en-US" dirty="0" smtClean="0"/>
            </a:br>
            <a:r>
              <a:rPr lang="en-US" dirty="0" smtClean="0"/>
              <a:t>(I Cor. 13:2,13… but Heb. 11:6)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26839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UNBELIEF</a:t>
            </a:r>
            <a:endParaRPr lang="en-US" dirty="0"/>
          </a:p>
        </p:txBody>
      </p:sp>
      <p:sp>
        <p:nvSpPr>
          <p:cNvPr id="3" name="Content Placeholder 2"/>
          <p:cNvSpPr>
            <a:spLocks noGrp="1"/>
          </p:cNvSpPr>
          <p:nvPr>
            <p:ph idx="1"/>
          </p:nvPr>
        </p:nvSpPr>
        <p:spPr/>
        <p:txBody>
          <a:bodyPr>
            <a:normAutofit/>
          </a:bodyPr>
          <a:lstStyle/>
          <a:p>
            <a:r>
              <a:rPr lang="en-US" dirty="0" smtClean="0"/>
              <a:t>Worry (Mt. 6:30; etc.)</a:t>
            </a:r>
          </a:p>
          <a:p>
            <a:r>
              <a:rPr lang="en-US" dirty="0" smtClean="0"/>
              <a:t>Fear (Mt. 8:26… II Cor. 5:7-8)</a:t>
            </a:r>
          </a:p>
          <a:p>
            <a:r>
              <a:rPr lang="en-US" dirty="0" smtClean="0"/>
              <a:t>Uncertainty</a:t>
            </a:r>
          </a:p>
          <a:p>
            <a:r>
              <a:rPr lang="en-US" dirty="0" smtClean="0"/>
              <a:t>Lack of endurance</a:t>
            </a:r>
          </a:p>
          <a:p>
            <a:r>
              <a:rPr lang="en-US" dirty="0" smtClean="0"/>
              <a:t>Disobedience (Heb. 3:18-19; 4:2,6)</a:t>
            </a:r>
          </a:p>
          <a:p>
            <a:r>
              <a:rPr lang="en-US" dirty="0" smtClean="0"/>
              <a:t>Not teaching (II Cor. 4:13)</a:t>
            </a:r>
          </a:p>
          <a:p>
            <a:r>
              <a:rPr lang="en-US" dirty="0" smtClean="0"/>
              <a:t>Not giving thanks (Rom.1:21-25)</a:t>
            </a:r>
            <a:endParaRPr lang="en-US" dirty="0"/>
          </a:p>
        </p:txBody>
      </p:sp>
    </p:spTree>
    <p:extLst>
      <p:ext uri="{BB962C8B-B14F-4D97-AF65-F5344CB8AC3E}">
        <p14:creationId xmlns:p14="http://schemas.microsoft.com/office/powerpoint/2010/main" val="344574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THIS THEME REALLY ABOUT?</a:t>
            </a:r>
            <a:endParaRPr lang="en-US" dirty="0"/>
          </a:p>
        </p:txBody>
      </p:sp>
      <p:sp>
        <p:nvSpPr>
          <p:cNvPr id="3" name="Content Placeholder 2"/>
          <p:cNvSpPr>
            <a:spLocks noGrp="1"/>
          </p:cNvSpPr>
          <p:nvPr>
            <p:ph idx="1"/>
          </p:nvPr>
        </p:nvSpPr>
        <p:spPr/>
        <p:txBody>
          <a:bodyPr/>
          <a:lstStyle/>
          <a:p>
            <a:r>
              <a:rPr lang="en-US" dirty="0" smtClean="0"/>
              <a:t>It’s about worrying less and trusting more</a:t>
            </a:r>
          </a:p>
          <a:p>
            <a:r>
              <a:rPr lang="en-US" dirty="0" smtClean="0"/>
              <a:t>It’s about pleasing God</a:t>
            </a:r>
          </a:p>
          <a:p>
            <a:r>
              <a:rPr lang="en-US" dirty="0" smtClean="0"/>
              <a:t>It’s about having a faith that moves us… for we walk by faith.</a:t>
            </a:r>
          </a:p>
        </p:txBody>
      </p:sp>
    </p:spTree>
    <p:extLst>
      <p:ext uri="{BB962C8B-B14F-4D97-AF65-F5344CB8AC3E}">
        <p14:creationId xmlns:p14="http://schemas.microsoft.com/office/powerpoint/2010/main" val="144218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WITHOUT FAITH</a:t>
            </a:r>
            <a:br>
              <a:rPr lang="en-US" dirty="0" smtClean="0"/>
            </a:br>
            <a:r>
              <a:rPr lang="en-US" dirty="0" smtClean="0"/>
              <a:t>Hebrews 11:6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2503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is important</a:t>
            </a:r>
            <a:endParaRPr lang="en-US" dirty="0"/>
          </a:p>
        </p:txBody>
      </p:sp>
      <p:sp>
        <p:nvSpPr>
          <p:cNvPr id="3" name="Content Placeholder 2"/>
          <p:cNvSpPr>
            <a:spLocks noGrp="1"/>
          </p:cNvSpPr>
          <p:nvPr>
            <p:ph idx="1"/>
          </p:nvPr>
        </p:nvSpPr>
        <p:spPr/>
        <p:txBody>
          <a:bodyPr/>
          <a:lstStyle/>
          <a:p>
            <a:r>
              <a:rPr lang="en-US" dirty="0" smtClean="0"/>
              <a:t>Ridiculed and exalted by the same society</a:t>
            </a:r>
          </a:p>
          <a:p>
            <a:r>
              <a:rPr lang="en-US" dirty="0" smtClean="0"/>
              <a:t>Faith / trust is a great statement of love and an admirable trait.</a:t>
            </a:r>
          </a:p>
          <a:p>
            <a:r>
              <a:rPr lang="en-US" dirty="0" smtClean="0"/>
              <a:t>God wants it too!  Is that so unreasonable?</a:t>
            </a:r>
            <a:endParaRPr lang="en-US" dirty="0"/>
          </a:p>
        </p:txBody>
      </p:sp>
    </p:spTree>
    <p:extLst>
      <p:ext uri="{BB962C8B-B14F-4D97-AF65-F5344CB8AC3E}">
        <p14:creationId xmlns:p14="http://schemas.microsoft.com/office/powerpoint/2010/main" val="289364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Now faith is the assurance of things hoped for, the conviction of things not seen.</a:t>
            </a:r>
            <a:r>
              <a:rPr lang="en-US" dirty="0"/>
              <a:t> </a:t>
            </a:r>
            <a:r>
              <a:rPr lang="en-US" dirty="0" smtClean="0"/>
              <a:t> For by it the men of old gained approval.</a:t>
            </a:r>
            <a:br>
              <a:rPr lang="en-US" dirty="0" smtClean="0"/>
            </a:br>
            <a:r>
              <a:rPr lang="en-US" dirty="0" smtClean="0"/>
              <a:t/>
            </a:r>
            <a:br>
              <a:rPr lang="en-US" dirty="0" smtClean="0"/>
            </a:br>
            <a:r>
              <a:rPr lang="en-US" dirty="0" smtClean="0"/>
              <a:t>Hebrews 11:1-2</a:t>
            </a:r>
            <a:endParaRPr lang="en-US" dirty="0"/>
          </a:p>
        </p:txBody>
      </p:sp>
    </p:spTree>
    <p:extLst>
      <p:ext uri="{BB962C8B-B14F-4D97-AF65-F5344CB8AC3E}">
        <p14:creationId xmlns:p14="http://schemas.microsoft.com/office/powerpoint/2010/main" val="317910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And without faith it is impossible to please Him, for he who comes to God must believe that He is and that He is a rewarder of those who seek Him.</a:t>
            </a:r>
            <a:br>
              <a:rPr lang="en-US" dirty="0" smtClean="0"/>
            </a:br>
            <a:r>
              <a:rPr lang="en-US" dirty="0" smtClean="0"/>
              <a:t/>
            </a:r>
            <a:br>
              <a:rPr lang="en-US" dirty="0" smtClean="0"/>
            </a:br>
            <a:r>
              <a:rPr lang="en-US" dirty="0" smtClean="0"/>
              <a:t>Hebrews 11:6</a:t>
            </a:r>
            <a:endParaRPr lang="en-US" dirty="0"/>
          </a:p>
        </p:txBody>
      </p:sp>
    </p:spTree>
    <p:extLst>
      <p:ext uri="{BB962C8B-B14F-4D97-AF65-F5344CB8AC3E}">
        <p14:creationId xmlns:p14="http://schemas.microsoft.com/office/powerpoint/2010/main" val="317910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The first temptation…</a:t>
            </a:r>
            <a:br>
              <a:rPr lang="en-US" dirty="0" smtClean="0"/>
            </a:br>
            <a:r>
              <a:rPr lang="en-US" dirty="0" smtClean="0"/>
              <a:t>“You surely will not die for God knows…”</a:t>
            </a:r>
            <a:br>
              <a:rPr lang="en-US" dirty="0" smtClean="0"/>
            </a:br>
            <a:r>
              <a:rPr lang="en-US" dirty="0" smtClean="0"/>
              <a:t>Gen. 3:4-5</a:t>
            </a:r>
            <a:endParaRPr lang="en-US" dirty="0"/>
          </a:p>
        </p:txBody>
      </p:sp>
    </p:spTree>
    <p:extLst>
      <p:ext uri="{BB962C8B-B14F-4D97-AF65-F5344CB8AC3E}">
        <p14:creationId xmlns:p14="http://schemas.microsoft.com/office/powerpoint/2010/main" val="317910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a:bodyPr>
          <a:lstStyle/>
          <a:p>
            <a:r>
              <a:rPr lang="en-US" dirty="0" smtClean="0"/>
              <a:t>The LORD said to Moses, “How long will this people spurn Me? And how long will they not believe in Me, despite all the signs which I have performed in their midst?</a:t>
            </a:r>
            <a:br>
              <a:rPr lang="en-US" dirty="0" smtClean="0"/>
            </a:br>
            <a:r>
              <a:rPr lang="en-US" dirty="0" smtClean="0"/>
              <a:t/>
            </a:r>
            <a:br>
              <a:rPr lang="en-US" dirty="0" smtClean="0"/>
            </a:br>
            <a:r>
              <a:rPr lang="en-US" dirty="0" smtClean="0"/>
              <a:t>Numbers 14:11</a:t>
            </a:r>
            <a:endParaRPr lang="en-US" dirty="0"/>
          </a:p>
        </p:txBody>
      </p:sp>
    </p:spTree>
    <p:extLst>
      <p:ext uri="{BB962C8B-B14F-4D97-AF65-F5344CB8AC3E}">
        <p14:creationId xmlns:p14="http://schemas.microsoft.com/office/powerpoint/2010/main" val="317910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5715000"/>
          </a:xfrm>
        </p:spPr>
        <p:txBody>
          <a:bodyPr>
            <a:normAutofit fontScale="90000"/>
          </a:bodyPr>
          <a:lstStyle/>
          <a:p>
            <a:r>
              <a:rPr lang="en-US" dirty="0" smtClean="0"/>
              <a:t>But the LORD said to Moses and Aaron, “Because you have not believed Me, to treat Me as holy in the sight of the sons of Israel, therefore you shall not bring this assembly into the land which I have given them.”</a:t>
            </a:r>
            <a:br>
              <a:rPr lang="en-US" dirty="0" smtClean="0"/>
            </a:br>
            <a:r>
              <a:rPr lang="en-US" dirty="0" smtClean="0"/>
              <a:t/>
            </a:r>
            <a:br>
              <a:rPr lang="en-US" dirty="0" smtClean="0"/>
            </a:br>
            <a:r>
              <a:rPr lang="en-US" dirty="0" smtClean="0"/>
              <a:t>Numbers 20:12</a:t>
            </a:r>
            <a:endParaRPr lang="en-US" dirty="0"/>
          </a:p>
        </p:txBody>
      </p:sp>
    </p:spTree>
    <p:extLst>
      <p:ext uri="{BB962C8B-B14F-4D97-AF65-F5344CB8AC3E}">
        <p14:creationId xmlns:p14="http://schemas.microsoft.com/office/powerpoint/2010/main" val="4242791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614</Words>
  <Application>Microsoft Office PowerPoint</Application>
  <PresentationFormat>On-screen Show (4:3)</PresentationFormat>
  <Paragraphs>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THEME FOR 2017 WALK BY FAITH</vt:lpstr>
      <vt:lpstr>Almost the most important trait we could have (I Cor. 13:2,13… but Heb. 11:6)</vt:lpstr>
      <vt:lpstr>WITHOUT FAITH Hebrews 11:6</vt:lpstr>
      <vt:lpstr>Faith is important</vt:lpstr>
      <vt:lpstr>Now faith is the assurance of things hoped for, the conviction of things not seen.  For by it the men of old gained approval.  Hebrews 11:1-2</vt:lpstr>
      <vt:lpstr>And without faith it is impossible to please Him, for he who comes to God must believe that He is and that He is a rewarder of those who seek Him.  Hebrews 11:6</vt:lpstr>
      <vt:lpstr>The first temptation… “You surely will not die for God knows…” Gen. 3:4-5</vt:lpstr>
      <vt:lpstr>The LORD said to Moses, “How long will this people spurn Me? And how long will they not believe in Me, despite all the signs which I have performed in their midst?  Numbers 14:11</vt:lpstr>
      <vt:lpstr>But the LORD said to Moses and Aaron, “Because you have not believed Me, to treat Me as holy in the sight of the sons of Israel, therefore you shall not bring this assembly into the land which I have given them.”  Numbers 20:12</vt:lpstr>
      <vt:lpstr>Psalm 78:17-33</vt:lpstr>
      <vt:lpstr>And Jesus answered and said, “You unbelieving and perverted generation, how long shall I be with you? How long shall I put up with you? Bring him here to Me.” And Jesus rebuked him, and the demon came out of him, and the boy was cured at once. Then the disciples came to Jesus privately and said, “Why could we not drive it out?” And He *said to them, “Because of the littleness of your faith; for truly I say to you, if you have faith the size of a mustard seed, you will say to this mountain, ‘Move from here to there,’ and it will move; and nothing will be impossible to you. Mt. 17:17-20</vt:lpstr>
      <vt:lpstr> He who believes in Him is not judged; he who does not believe has been judged already, because he has not believed in the name of the only begotten Son of God.  This is the judgment, that the Light has come into the world, and men loved the darkness rather than the Light, for their deeds were evil. John 3:18-19</vt:lpstr>
      <vt:lpstr>“Therefore I said to you that you will die in your sins; for unless you believe that I am He, you will die in your sins.”  John 8:24</vt:lpstr>
      <vt:lpstr>“But for the cowardly and unbelieving and abominable and murderers and immoral persons and sorcerers and idolaters and all liars, their part will be in the lake that burns with fire and brimstone, which is the second death.”  Revelation 21:8</vt:lpstr>
      <vt:lpstr>PowerPoint Presentation</vt:lpstr>
      <vt:lpstr>“…However, when the Son of Man comes, will He find faith on the earth?”  Lk. 18:8</vt:lpstr>
      <vt:lpstr>Do not let your heart be troubled; believe in God, believe also in Me.  John 14:1</vt:lpstr>
      <vt:lpstr> “Do you not believe that I am in the Father, and the Father is in Me? The words that I say to you I do not speak on My own initiative, but the Father abiding in Me does His works.  Believe Me that I am in the Father and the Father is in Me; otherwise believe because of the works themselves.” John 14:10-11</vt:lpstr>
      <vt:lpstr>BUT WE’RE BELEIVERS…  OBVIOUSLY WE BELIEVE</vt:lpstr>
      <vt:lpstr>SIGNS OF UNBELIEF</vt:lpstr>
      <vt:lpstr>WHAT IS THIS THEME REALLY ABOUT?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FOR 2017 WALK BY FAITH</dc:title>
  <dc:creator>ared</dc:creator>
  <cp:lastModifiedBy>ared</cp:lastModifiedBy>
  <cp:revision>4</cp:revision>
  <dcterms:created xsi:type="dcterms:W3CDTF">2017-01-01T07:53:17Z</dcterms:created>
  <dcterms:modified xsi:type="dcterms:W3CDTF">2017-01-01T08:22:24Z</dcterms:modified>
</cp:coreProperties>
</file>