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108BCD-46AC-437F-9843-6340C672487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52F83B-A43F-409A-A23D-C9F450A97C7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Luke 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PARABLES OF THE LOST</a:t>
            </a:r>
            <a:br>
              <a:rPr lang="en-US" dirty="0" smtClean="0"/>
            </a:br>
            <a:r>
              <a:rPr lang="en-US" dirty="0" smtClean="0"/>
              <a:t>FOR THE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MESSAGE FOR THE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important.  You are wanted.  (Lk. 15:4,8; 19:10)</a:t>
            </a:r>
          </a:p>
          <a:p>
            <a:r>
              <a:rPr lang="en-US" dirty="0" smtClean="0"/>
              <a:t>A call to repent (Lk. 15:7,10,18-19,21; Mt. 4:17)</a:t>
            </a:r>
          </a:p>
          <a:p>
            <a:r>
              <a:rPr lang="en-US" dirty="0" smtClean="0"/>
              <a:t>Being lost isn’t minimized (Lk. 15:13,30; Prov. 10:1; 17:25; 29:3,15)</a:t>
            </a:r>
          </a:p>
          <a:p>
            <a:r>
              <a:rPr lang="en-US" dirty="0" smtClean="0"/>
              <a:t>The pitfall of sin has a rock bottom (Lk. 15:14-16)</a:t>
            </a:r>
          </a:p>
          <a:p>
            <a:r>
              <a:rPr lang="en-US" dirty="0" smtClean="0"/>
              <a:t>Sinners need to come to their senses (Lk. 15:17; I Cor. 5:5; I Tim. 1:20; II Tim. 2:25-26)</a:t>
            </a:r>
          </a:p>
          <a:p>
            <a:r>
              <a:rPr lang="en-US" dirty="0" smtClean="0"/>
              <a:t>What repenting sinners find…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2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REPENTING SINNERS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Announced joy (Lk. 15:6,9)</a:t>
            </a:r>
          </a:p>
          <a:p>
            <a:r>
              <a:rPr lang="en-US" dirty="0" smtClean="0"/>
              <a:t>Exceeding joy (Lk. 15:7,10)</a:t>
            </a:r>
          </a:p>
          <a:p>
            <a:r>
              <a:rPr lang="en-US" dirty="0" smtClean="0"/>
              <a:t>Compassion (Lk. 15:20)</a:t>
            </a:r>
          </a:p>
          <a:p>
            <a:r>
              <a:rPr lang="en-US" dirty="0" smtClean="0"/>
              <a:t>Eagerness – run to you (Lk. 15:20)</a:t>
            </a:r>
          </a:p>
          <a:p>
            <a:r>
              <a:rPr lang="en-US" dirty="0" smtClean="0"/>
              <a:t>A hug (Lk. 15:20)</a:t>
            </a:r>
          </a:p>
          <a:p>
            <a:r>
              <a:rPr lang="en-US" dirty="0" smtClean="0"/>
              <a:t>The best robe (Lk. 15:22)</a:t>
            </a:r>
          </a:p>
          <a:p>
            <a:r>
              <a:rPr lang="en-US" dirty="0" smtClean="0"/>
              <a:t>A ring and sandals (Lk. 15:22)</a:t>
            </a:r>
          </a:p>
          <a:p>
            <a:r>
              <a:rPr lang="en-US" dirty="0" smtClean="0"/>
              <a:t>The fattened calf (Lk. 15:23)</a:t>
            </a:r>
          </a:p>
          <a:p>
            <a:r>
              <a:rPr lang="en-US" dirty="0" smtClean="0"/>
              <a:t>A celebration (Lk. 15:23-24)</a:t>
            </a:r>
          </a:p>
          <a:p>
            <a:r>
              <a:rPr lang="en-US" dirty="0" smtClean="0"/>
              <a:t>Rejection (Lk. 15:28-30)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WARNING FOR THE RIGHTEOUS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Luke 15:29 – He’d done a lot of good</a:t>
            </a:r>
          </a:p>
          <a:p>
            <a:r>
              <a:rPr lang="en-US" dirty="0" smtClean="0"/>
              <a:t>Luke 18:10-12 – He’d done a lot of good too</a:t>
            </a:r>
          </a:p>
          <a:p>
            <a:r>
              <a:rPr lang="en-US" dirty="0" smtClean="0"/>
              <a:t>At what </a:t>
            </a:r>
            <a:r>
              <a:rPr lang="en-US" smtClean="0"/>
              <a:t>point do </a:t>
            </a:r>
            <a:r>
              <a:rPr lang="en-US" dirty="0" smtClean="0"/>
              <a:t>the good go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</TotalTime>
  <Words>214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THE PARABLES OF THE LOST FOR THE LOST</vt:lpstr>
      <vt:lpstr>A MESSAGE FOR THE LOST</vt:lpstr>
      <vt:lpstr>WHAT REPENTING SINNERS FIND</vt:lpstr>
      <vt:lpstr>THE WARNING FOR THE RIGHTEOUS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2017-01-22T03:17:26Z</dcterms:created>
  <dcterms:modified xsi:type="dcterms:W3CDTF">2017-01-22T06:18:31Z</dcterms:modified>
</cp:coreProperties>
</file>