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50E-C020-4300-8367-CC972D1AD821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7E5F-B39B-4970-92F4-B80CA3EDF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5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50E-C020-4300-8367-CC972D1AD821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7E5F-B39B-4970-92F4-B80CA3EDF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7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50E-C020-4300-8367-CC972D1AD821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7E5F-B39B-4970-92F4-B80CA3EDF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2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50E-C020-4300-8367-CC972D1AD821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7E5F-B39B-4970-92F4-B80CA3EDF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2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50E-C020-4300-8367-CC972D1AD821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7E5F-B39B-4970-92F4-B80CA3EDF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8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50E-C020-4300-8367-CC972D1AD821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7E5F-B39B-4970-92F4-B80CA3EDF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1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50E-C020-4300-8367-CC972D1AD821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7E5F-B39B-4970-92F4-B80CA3EDF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9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50E-C020-4300-8367-CC972D1AD821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7E5F-B39B-4970-92F4-B80CA3EDF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50E-C020-4300-8367-CC972D1AD821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7E5F-B39B-4970-92F4-B80CA3EDF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50E-C020-4300-8367-CC972D1AD821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7E5F-B39B-4970-92F4-B80CA3EDF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6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50E-C020-4300-8367-CC972D1AD821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7E5F-B39B-4970-92F4-B80CA3EDF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4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A550E-C020-4300-8367-CC972D1AD821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D7E5F-B39B-4970-92F4-B80CA3EDF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5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/>
          <a:p>
            <a:r>
              <a:rPr lang="en-US" dirty="0" smtClean="0"/>
              <a:t>YOUR AMAZING BODY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5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BODY IS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Fearfully and wonderfully made (Ps. 139:13-14)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more than just a shell (Jude 9; I Kings 21:20-24; II Kings 9:33-37; Ps. 79:2;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Jesus’ body was special (Acts 2:26-27,31-32; Heb. 10:5,10; I Cor. 10:16; 11:24,27)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part of God’s plan of salvation (I </a:t>
            </a:r>
            <a:r>
              <a:rPr lang="en-US" dirty="0" err="1" smtClean="0"/>
              <a:t>Thes</a:t>
            </a:r>
            <a:r>
              <a:rPr lang="en-US" dirty="0" smtClean="0"/>
              <a:t>. 5:23; Phil. 3:21; I Cor. 15:42-44; Rom. 8:23)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a temple (John 2:21; I Cor. 6:19)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58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PAUL EMPHASIZES THE BODY WHEN 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 a thorn (II Cor. 12:7-10… II Cor. 10:10; 11:6; Gal. 4:13-15)</a:t>
            </a:r>
          </a:p>
          <a:p>
            <a:r>
              <a:rPr lang="en-US" dirty="0" smtClean="0"/>
              <a:t>Had scars (Gal. 6:17; II Cor. 11:23-27)</a:t>
            </a:r>
          </a:p>
          <a:p>
            <a:r>
              <a:rPr lang="en-US" dirty="0" smtClean="0"/>
              <a:t>Still, the body is special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DON’T DEFILE YOUR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Rom. 1:24 – dishonored</a:t>
            </a:r>
          </a:p>
          <a:p>
            <a:r>
              <a:rPr lang="en-US" dirty="0" smtClean="0"/>
              <a:t>I Cor. 6:18 – sinned against</a:t>
            </a:r>
          </a:p>
          <a:p>
            <a:r>
              <a:rPr lang="en-US" dirty="0" smtClean="0"/>
              <a:t>Jam. 3:6 – defiled</a:t>
            </a:r>
          </a:p>
          <a:p>
            <a:r>
              <a:rPr lang="en-US" dirty="0" smtClean="0"/>
              <a:t>Instead… Col. 3:5; Rom. 6:12-13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75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GLORIFY GOD THROUGH YOUR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Cor. 6:13 – your body has a purpose</a:t>
            </a:r>
          </a:p>
          <a:p>
            <a:r>
              <a:rPr lang="en-US" dirty="0" smtClean="0"/>
              <a:t>Philippians 1:20</a:t>
            </a:r>
          </a:p>
          <a:p>
            <a:r>
              <a:rPr lang="en-US" dirty="0" smtClean="0"/>
              <a:t>I Corinthians 6:20</a:t>
            </a:r>
          </a:p>
          <a:p>
            <a:r>
              <a:rPr lang="en-US" dirty="0" smtClean="0"/>
              <a:t>Romans 12:1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02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DON’T LET YOUR BODY BE THE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Jam. 3:2 – it’s hard to control</a:t>
            </a:r>
          </a:p>
          <a:p>
            <a:r>
              <a:rPr lang="en-US" dirty="0" smtClean="0"/>
              <a:t>I Cor. 9:27 – make it your slave or lose your salvation</a:t>
            </a:r>
          </a:p>
          <a:p>
            <a:r>
              <a:rPr lang="en-US" dirty="0" smtClean="0"/>
              <a:t>Romans 7:21-24 – a body of death</a:t>
            </a:r>
          </a:p>
          <a:p>
            <a:r>
              <a:rPr lang="en-US" dirty="0" smtClean="0"/>
              <a:t>I Pet. 2:11 – wages war against your soul</a:t>
            </a:r>
          </a:p>
          <a:p>
            <a:r>
              <a:rPr lang="en-US" dirty="0" smtClean="0"/>
              <a:t>Romans 8:13; Gal. 5:19-21 – put to death its deeds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5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GREAT AS YOUR BODY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get caught up on appearances (I Tim. 2:9-10; I Pet. 3:3-4)</a:t>
            </a:r>
          </a:p>
          <a:p>
            <a:r>
              <a:rPr lang="en-US" dirty="0" smtClean="0"/>
              <a:t>It isn’t worth your soul (Mt. 5:29-30)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6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289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YOUR AMAZING BODY</vt:lpstr>
      <vt:lpstr>YOUR BODY IS SPECIAL</vt:lpstr>
      <vt:lpstr>PAUL EMPHASIZES THE BODY WHEN HIS…</vt:lpstr>
      <vt:lpstr>DON’T DEFILE YOUR BODY</vt:lpstr>
      <vt:lpstr>GLORIFY GOD THROUGH YOUR BODY</vt:lpstr>
      <vt:lpstr>DON’T LET YOUR BODY BE THE MASTER</vt:lpstr>
      <vt:lpstr>AS GREAT AS YOUR BODY IS…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AMAZING BODY</dc:title>
  <dc:creator>ared</dc:creator>
  <cp:lastModifiedBy>ared</cp:lastModifiedBy>
  <cp:revision>3</cp:revision>
  <dcterms:created xsi:type="dcterms:W3CDTF">2016-12-11T06:53:28Z</dcterms:created>
  <dcterms:modified xsi:type="dcterms:W3CDTF">2016-12-11T07:12:17Z</dcterms:modified>
</cp:coreProperties>
</file>