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0A8E-DD51-45F1-96F7-C4D6AAF69AB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46DD-0219-48EE-8B47-96679346D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16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0A8E-DD51-45F1-96F7-C4D6AAF69AB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46DD-0219-48EE-8B47-96679346D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11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0A8E-DD51-45F1-96F7-C4D6AAF69AB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46DD-0219-48EE-8B47-96679346D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05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0A8E-DD51-45F1-96F7-C4D6AAF69AB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46DD-0219-48EE-8B47-96679346D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16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0A8E-DD51-45F1-96F7-C4D6AAF69AB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46DD-0219-48EE-8B47-96679346D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23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0A8E-DD51-45F1-96F7-C4D6AAF69AB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46DD-0219-48EE-8B47-96679346D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0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0A8E-DD51-45F1-96F7-C4D6AAF69AB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46DD-0219-48EE-8B47-96679346D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37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0A8E-DD51-45F1-96F7-C4D6AAF69AB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46DD-0219-48EE-8B47-96679346D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3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0A8E-DD51-45F1-96F7-C4D6AAF69AB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46DD-0219-48EE-8B47-96679346D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3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0A8E-DD51-45F1-96F7-C4D6AAF69AB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46DD-0219-48EE-8B47-96679346D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36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0A8E-DD51-45F1-96F7-C4D6AAF69AB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C46DD-0219-48EE-8B47-96679346D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911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39999">
              <a:schemeClr val="tx2">
                <a:lumMod val="20000"/>
                <a:lumOff val="80000"/>
              </a:schemeClr>
            </a:gs>
            <a:gs pos="70000">
              <a:srgbClr val="C4D6EB"/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60A8E-DD51-45F1-96F7-C4D6AAF69ABB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C46DD-0219-48EE-8B47-96679346D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21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WELL DONE!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Matthew 25:21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66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IT IS POSSIBLE TO PLEASE GOD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Jesus did (Mt. 3:17; 12:8; 17:5)</a:t>
            </a:r>
          </a:p>
          <a:p>
            <a:r>
              <a:rPr lang="en-US" dirty="0" smtClean="0"/>
              <a:t>Enoch did (Heb. 11:5)</a:t>
            </a:r>
          </a:p>
          <a:p>
            <a:r>
              <a:rPr lang="en-US" dirty="0" smtClean="0"/>
              <a:t>Hezekiah did (II Chron. 31:20-21)</a:t>
            </a:r>
          </a:p>
          <a:p>
            <a:r>
              <a:rPr lang="en-US" dirty="0" smtClean="0"/>
              <a:t>New Christians could (I </a:t>
            </a:r>
            <a:r>
              <a:rPr lang="en-US" dirty="0" err="1" smtClean="0"/>
              <a:t>Thes</a:t>
            </a:r>
            <a:r>
              <a:rPr lang="en-US" dirty="0" smtClean="0"/>
              <a:t>. 4:1)</a:t>
            </a:r>
          </a:p>
          <a:p>
            <a:r>
              <a:rPr lang="en-US" dirty="0" smtClean="0"/>
              <a:t>Lk. 2:14; Mt. 25:21</a:t>
            </a:r>
          </a:p>
          <a:p>
            <a:r>
              <a:rPr lang="en-US" dirty="0" smtClean="0"/>
              <a:t>Others did… and they weren’t perfect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641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 DID WHAT WAS RIGHT</a:t>
            </a:r>
            <a:br>
              <a:rPr lang="en-US" dirty="0" smtClean="0"/>
            </a:br>
            <a:r>
              <a:rPr lang="en-US" dirty="0" smtClean="0"/>
              <a:t>but wasn’t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David (I Kings 15:4-5)</a:t>
            </a:r>
          </a:p>
          <a:p>
            <a:r>
              <a:rPr lang="en-US" dirty="0" smtClean="0"/>
              <a:t>Asa (I Kings 15:11-15)</a:t>
            </a:r>
          </a:p>
          <a:p>
            <a:r>
              <a:rPr lang="en-US" dirty="0" err="1" smtClean="0"/>
              <a:t>Jotham</a:t>
            </a:r>
            <a:r>
              <a:rPr lang="en-US" dirty="0" smtClean="0"/>
              <a:t> (II Kings 15:34-35)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94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 REWARDS THOSE WHO PLEASE HIM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Served (Lk. </a:t>
            </a:r>
            <a:r>
              <a:rPr lang="en-US" smtClean="0"/>
              <a:t>17:7-10…</a:t>
            </a:r>
            <a:r>
              <a:rPr lang="en-US" dirty="0" err="1" smtClean="0"/>
              <a:t>Lk</a:t>
            </a:r>
            <a:r>
              <a:rPr lang="en-US" dirty="0" smtClean="0"/>
              <a:t>. 12:35-38)</a:t>
            </a:r>
          </a:p>
          <a:p>
            <a:r>
              <a:rPr lang="en-US" dirty="0" smtClean="0"/>
              <a:t>Commended (II Cor. 10:18)</a:t>
            </a:r>
          </a:p>
          <a:p>
            <a:r>
              <a:rPr lang="en-US" dirty="0" smtClean="0"/>
              <a:t>Praised (Rom. 2:29; I Cor. 4:5)</a:t>
            </a:r>
          </a:p>
          <a:p>
            <a:r>
              <a:rPr lang="en-US" dirty="0" smtClean="0"/>
              <a:t>Rewarded (Heb. 11:6)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9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DO YOU WISH TO PLEASE?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5:44</a:t>
            </a:r>
          </a:p>
          <a:p>
            <a:r>
              <a:rPr lang="en-US" dirty="0" smtClean="0"/>
              <a:t>I </a:t>
            </a:r>
            <a:r>
              <a:rPr lang="en-US" dirty="0" err="1" smtClean="0"/>
              <a:t>Thes</a:t>
            </a:r>
            <a:r>
              <a:rPr lang="en-US" dirty="0" smtClean="0"/>
              <a:t>. 2:4… Gal. 1:10</a:t>
            </a:r>
          </a:p>
          <a:p>
            <a:r>
              <a:rPr lang="en-US" dirty="0" smtClean="0"/>
              <a:t>You don’t receive “Well done” by accident</a:t>
            </a:r>
          </a:p>
          <a:p>
            <a:pPr lvl="1"/>
            <a:r>
              <a:rPr lang="en-US" dirty="0" smtClean="0"/>
              <a:t>Learning (Eph. 5:10)</a:t>
            </a:r>
          </a:p>
          <a:p>
            <a:pPr lvl="1"/>
            <a:r>
              <a:rPr lang="en-US" dirty="0" smtClean="0"/>
              <a:t>Ambition / effort (II Cor. 5:9)</a:t>
            </a:r>
          </a:p>
          <a:p>
            <a:pPr lvl="1"/>
            <a:r>
              <a:rPr lang="en-US" dirty="0" smtClean="0"/>
              <a:t>Choice (please others, self or God?)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49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HEARS THE </a:t>
            </a:r>
            <a:br>
              <a:rPr lang="en-US" dirty="0" smtClean="0"/>
            </a:br>
            <a:r>
              <a:rPr lang="en-US" dirty="0" smtClean="0"/>
              <a:t>“WELL DONE”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everybody (I Cor. 10:5; Mt. 7:13-14; 25:26-30)</a:t>
            </a:r>
          </a:p>
          <a:p>
            <a:r>
              <a:rPr lang="en-US" dirty="0" smtClean="0"/>
              <a:t>Compare Mt. 25:21 with II Chron. 31:20-21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78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HEARS THE </a:t>
            </a:r>
            <a:br>
              <a:rPr lang="en-US" dirty="0" smtClean="0"/>
            </a:br>
            <a:r>
              <a:rPr lang="en-US" dirty="0" smtClean="0"/>
              <a:t>“WELL DONE”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Children who obey (Col. 3:20)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Christians who uphold God’s word (I </a:t>
            </a:r>
            <a:r>
              <a:rPr lang="en-US" dirty="0" err="1" smtClean="0"/>
              <a:t>Thes</a:t>
            </a:r>
            <a:r>
              <a:rPr lang="en-US" dirty="0" smtClean="0"/>
              <a:t>. 2:3-4)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Churches who assist the Lord’s work in foreign lands (Phil. 4:18)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Christians who praise God, give thanks, and do good (Heb. 13:15-16)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Those who are prepared (Lk. 12:35-38)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342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259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WELL DONE!</vt:lpstr>
      <vt:lpstr>IT IS POSSIBLE TO PLEASE GOD</vt:lpstr>
      <vt:lpstr>HE DID WHAT WAS RIGHT but wasn’t perfect</vt:lpstr>
      <vt:lpstr>GOD REWARDS THOSE WHO PLEASE HIM</vt:lpstr>
      <vt:lpstr>WHO DO YOU WISH TO PLEASE?</vt:lpstr>
      <vt:lpstr>WHO HEARS THE  “WELL DONE”</vt:lpstr>
      <vt:lpstr>WHO HEARS THE  “WELL DONE”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 DONE!</dc:title>
  <dc:creator>ared</dc:creator>
  <cp:lastModifiedBy>Northside CoC</cp:lastModifiedBy>
  <cp:revision>4</cp:revision>
  <dcterms:created xsi:type="dcterms:W3CDTF">2016-12-11T06:36:28Z</dcterms:created>
  <dcterms:modified xsi:type="dcterms:W3CDTF">2016-12-11T22:45:37Z</dcterms:modified>
</cp:coreProperties>
</file>