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2C2CDF-63AA-476A-AB7D-9DB754379B7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FC0341-4C06-40DF-A13D-F4FD4EDFCA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GROWTH:</a:t>
            </a:r>
            <a:br>
              <a:rPr lang="en-US" dirty="0" smtClean="0"/>
            </a:br>
            <a:r>
              <a:rPr lang="en-US" dirty="0" smtClean="0"/>
              <a:t>Resolutions Past And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3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start as infants (John 3:3; I Cor. 3:1; Heb. 5:13)</a:t>
            </a:r>
          </a:p>
          <a:p>
            <a:r>
              <a:rPr lang="en-US" dirty="0" smtClean="0"/>
              <a:t>From there, we must mature (Heb. 5:14)</a:t>
            </a:r>
          </a:p>
          <a:p>
            <a:r>
              <a:rPr lang="en-US" dirty="0" smtClean="0"/>
              <a:t>And improve (I </a:t>
            </a:r>
            <a:r>
              <a:rPr lang="en-US" dirty="0" err="1" smtClean="0"/>
              <a:t>Thes</a:t>
            </a:r>
            <a:r>
              <a:rPr lang="en-US" dirty="0" smtClean="0"/>
              <a:t>. 4:1,9-10; II Pet. 1:5-8)</a:t>
            </a:r>
          </a:p>
          <a:p>
            <a:r>
              <a:rPr lang="en-US" dirty="0" smtClean="0"/>
              <a:t>So, while New Year’s resolutions are human traditions, the concept of self improvement is very biblical.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BEING A CHRISTIAN REQUIRES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 Cor. 13:5; Mt. 7:1-5</a:t>
            </a:r>
          </a:p>
          <a:p>
            <a:r>
              <a:rPr lang="en-US" dirty="0" smtClean="0"/>
              <a:t>How much time did you spend this year reflecting on the state of the country or of your work or neighbors or…</a:t>
            </a:r>
          </a:p>
          <a:p>
            <a:r>
              <a:rPr lang="en-US" dirty="0" smtClean="0"/>
              <a:t>Shouldn’t we spend more time examining our own selves?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2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you set spiritual goals for 2016?</a:t>
            </a:r>
          </a:p>
          <a:p>
            <a:r>
              <a:rPr lang="en-US" dirty="0" smtClean="0"/>
              <a:t>Did you meet them?</a:t>
            </a:r>
          </a:p>
          <a:p>
            <a:pPr lvl="1"/>
            <a:r>
              <a:rPr lang="en-US" dirty="0" smtClean="0"/>
              <a:t>Yes… Congratulations!  Excel still more</a:t>
            </a:r>
          </a:p>
          <a:p>
            <a:pPr lvl="1"/>
            <a:r>
              <a:rPr lang="en-US" dirty="0" smtClean="0"/>
              <a:t>No… </a:t>
            </a:r>
          </a:p>
          <a:p>
            <a:pPr lvl="2"/>
            <a:r>
              <a:rPr lang="en-US" dirty="0" smtClean="0"/>
              <a:t>Did you make progress?</a:t>
            </a:r>
          </a:p>
          <a:p>
            <a:pPr lvl="2"/>
            <a:r>
              <a:rPr lang="en-US" dirty="0" smtClean="0"/>
              <a:t>Don’t let big goals distract you from growth.</a:t>
            </a:r>
          </a:p>
          <a:p>
            <a:pPr lvl="2"/>
            <a:r>
              <a:rPr lang="en-US" dirty="0" smtClean="0"/>
              <a:t>Don’t let slow growth satisfy you into a state of complacency.</a:t>
            </a:r>
          </a:p>
          <a:p>
            <a:pPr lvl="2"/>
            <a:r>
              <a:rPr lang="en-US" dirty="0" smtClean="0"/>
              <a:t>Try again!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my progress evident to all (I Tim. 4:15)?</a:t>
            </a:r>
          </a:p>
          <a:p>
            <a:r>
              <a:rPr lang="en-US" dirty="0" smtClean="0"/>
              <a:t>Did I learn new things or rehash old (Heb. 5:11-6:2)?</a:t>
            </a:r>
          </a:p>
          <a:p>
            <a:r>
              <a:rPr lang="en-US" dirty="0" smtClean="0"/>
              <a:t>Did I remove something from my life that needed removing (John 15:2; Jam. 1:21; I Pet. 2:1-2)?</a:t>
            </a:r>
          </a:p>
          <a:p>
            <a:r>
              <a:rPr lang="en-US" dirty="0" smtClean="0"/>
              <a:t>Did I draw closer to God (Jam. 4:8)?</a:t>
            </a:r>
          </a:p>
          <a:p>
            <a:r>
              <a:rPr lang="en-US" dirty="0" smtClean="0"/>
              <a:t>Bottom line – Is God please with my effort and progress?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I GROWN?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through the Bible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Memorize verses (One a month?  One a week?)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a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others about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ready to give an answer on several different important Bible subjects.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Overcome a particular sin / weakness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SPIRITUAL GOALS FOR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9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Pray more often and more fervently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Attend worship assemblies more regularly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Worship God more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Visit / call/ send cards more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Improve my influence – stimulate others to love and good deeds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Be a better Christian in my family relationships.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SPIRITUAL GOALS FOR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0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326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GROWTH: Resolutions Past And Future</vt:lpstr>
      <vt:lpstr>BEING A CHRISTIAN REQUIRES GROWTH</vt:lpstr>
      <vt:lpstr>SELF-EXAMINATION</vt:lpstr>
      <vt:lpstr>SELF-EXAMINATION</vt:lpstr>
      <vt:lpstr>HAVE I GROWN?</vt:lpstr>
      <vt:lpstr>SPIRITUAL GOALS FOR 2017</vt:lpstr>
      <vt:lpstr>SPIRITUAL GOALS FOR 2017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GROWTH: Resolutions Past And Future</dc:title>
  <dc:creator>ared</dc:creator>
  <cp:lastModifiedBy>ared</cp:lastModifiedBy>
  <cp:revision>3</cp:revision>
  <dcterms:created xsi:type="dcterms:W3CDTF">2016-12-18T05:49:29Z</dcterms:created>
  <dcterms:modified xsi:type="dcterms:W3CDTF">2016-12-18T06:04:33Z</dcterms:modified>
</cp:coreProperties>
</file>