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7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A2814-954C-4547-92CF-46748F98FA60}" type="datetimeFigureOut">
              <a:rPr lang="en-US" smtClean="0"/>
              <a:t>12/18/2016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AAF97-7094-476D-B576-E2F890D60D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1969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A2814-954C-4547-92CF-46748F98FA60}" type="datetimeFigureOut">
              <a:rPr lang="en-US" smtClean="0"/>
              <a:t>12/18/2016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AAF97-7094-476D-B576-E2F890D60D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39913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A2814-954C-4547-92CF-46748F98FA60}" type="datetimeFigureOut">
              <a:rPr lang="en-US" smtClean="0"/>
              <a:t>12/18/2016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AAF97-7094-476D-B576-E2F890D60D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0943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A2814-954C-4547-92CF-46748F98FA60}" type="datetimeFigureOut">
              <a:rPr lang="en-US" smtClean="0"/>
              <a:t>12/18/2016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AAF97-7094-476D-B576-E2F890D60D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7553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A2814-954C-4547-92CF-46748F98FA60}" type="datetimeFigureOut">
              <a:rPr lang="en-US" smtClean="0"/>
              <a:t>12/18/2016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AAF97-7094-476D-B576-E2F890D60D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108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A2814-954C-4547-92CF-46748F98FA60}" type="datetimeFigureOut">
              <a:rPr lang="en-US" smtClean="0"/>
              <a:t>12/18/2016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AAF97-7094-476D-B576-E2F890D60D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2755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A2814-954C-4547-92CF-46748F98FA60}" type="datetimeFigureOut">
              <a:rPr lang="en-US" smtClean="0"/>
              <a:t>12/18/2016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AAF97-7094-476D-B576-E2F890D60D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1697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A2814-954C-4547-92CF-46748F98FA60}" type="datetimeFigureOut">
              <a:rPr lang="en-US" smtClean="0"/>
              <a:t>12/18/2016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AAF97-7094-476D-B576-E2F890D60D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2345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A2814-954C-4547-92CF-46748F98FA60}" type="datetimeFigureOut">
              <a:rPr lang="en-US" smtClean="0"/>
              <a:t>12/18/2016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AAF97-7094-476D-B576-E2F890D60D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6595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A2814-954C-4547-92CF-46748F98FA60}" type="datetimeFigureOut">
              <a:rPr lang="en-US" smtClean="0"/>
              <a:t>12/18/2016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AAF97-7094-476D-B576-E2F890D60D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8127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A2814-954C-4547-92CF-46748F98FA60}" type="datetimeFigureOut">
              <a:rPr lang="en-US" smtClean="0"/>
              <a:t>12/18/2016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AAF97-7094-476D-B576-E2F890D60D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3499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000">
              <a:srgbClr val="0070C0"/>
            </a:gs>
            <a:gs pos="60000">
              <a:srgbClr val="001B2E"/>
            </a:gs>
            <a:gs pos="50000">
              <a:schemeClr val="tx1"/>
            </a:gs>
            <a:gs pos="89000">
              <a:srgbClr val="0070C0"/>
            </a:gs>
          </a:gsLst>
          <a:lin ang="189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3A2814-954C-4547-92CF-46748F98FA60}" type="datetimeFigureOut">
              <a:rPr lang="en-US" smtClean="0"/>
              <a:t>12/18/2016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5AAF97-7094-476D-B576-E2F890D60D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463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SHOULD CHRISTIANS BE CREMATED?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6568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BURNING THE BODY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OT punishment (Lev. 20:14; 21:9; Josh. 7:15,25)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Closely connected to judgment (Mt. 3:12; 13:30; John 15:6; Rev. 19:20; 21:8; consider also Rev. 17:15-16; 18:8-9,18)</a:t>
            </a: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8675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BURNING THE BODY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Even in OT, burning bodies wasn’t necessarily bad (I Sam. 31:8-13; II Sam. 2:4-7)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I Corinthians 13:3 – a mixed example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Luke 12:4-5 – they can do whatever they want to the body… they can’t touch you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What about those burned for Christ?  Are they somehow less saved as a result?  (Rev. 5:9-11; II Tim. 1:12; 4:18)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The reality of death… it is gruesome to the body no matter what choice you make and the end result is the same (Gen. 3:19)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No burial instructions given to Christians</a:t>
            </a: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4262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47800"/>
            <a:ext cx="7772400" cy="3657599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 “Do not marvel at this; for an hour is coming, in which all who are in the tombs will hear His voice,</a:t>
            </a:r>
            <a:r>
              <a:rPr lang="en-US" sz="3600" dirty="0">
                <a:solidFill>
                  <a:schemeClr val="bg1"/>
                </a:solidFill>
              </a:rPr>
              <a:t> </a:t>
            </a:r>
            <a:r>
              <a:rPr lang="en-US" sz="3600" dirty="0" smtClean="0">
                <a:solidFill>
                  <a:schemeClr val="bg1"/>
                </a:solidFill>
              </a:rPr>
              <a:t>and will come forth; those who did the good deeds to a resurrection of life, those who committed the evil deeds to a resurrection of judgment.</a:t>
            </a:r>
            <a:br>
              <a:rPr lang="en-US" sz="3600" dirty="0" smtClean="0">
                <a:solidFill>
                  <a:schemeClr val="bg1"/>
                </a:solidFill>
              </a:rPr>
            </a:br>
            <a:r>
              <a:rPr lang="en-US" sz="3600" dirty="0" smtClean="0">
                <a:solidFill>
                  <a:schemeClr val="bg1"/>
                </a:solidFill>
              </a:rPr>
              <a:t>John 5:28-29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2384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RIAL BLACK">
      <a:majorFont>
        <a:latin typeface="Arial Black"/>
        <a:ea typeface=""/>
        <a:cs typeface=""/>
      </a:majorFont>
      <a:minorFont>
        <a:latin typeface="Arial Blac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</TotalTime>
  <Words>215</Words>
  <Application>Microsoft Office PowerPoint</Application>
  <PresentationFormat>On-screen Show (4:3)</PresentationFormat>
  <Paragraphs>12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SHOULD CHRISTIANS BE CREMATED?</vt:lpstr>
      <vt:lpstr>BURNING THE BODY</vt:lpstr>
      <vt:lpstr>BURNING THE BODY</vt:lpstr>
      <vt:lpstr> “Do not marvel at this; for an hour is coming, in which all who are in the tombs will hear His voice, and will come forth; those who did the good deeds to a resurrection of life, those who committed the evil deeds to a resurrection of judgment. John 5:28-29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STUDY QUESTIONS: Cremation And Assisted Suicide</dc:title>
  <dc:creator>ared</dc:creator>
  <cp:lastModifiedBy>Northside CoC</cp:lastModifiedBy>
  <cp:revision>5</cp:revision>
  <dcterms:created xsi:type="dcterms:W3CDTF">2016-12-18T06:04:39Z</dcterms:created>
  <dcterms:modified xsi:type="dcterms:W3CDTF">2016-12-18T22:31:50Z</dcterms:modified>
</cp:coreProperties>
</file>