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Lst>
  <p:sldIdLst>
    <p:sldId id="263" r:id="rId6"/>
    <p:sldId id="258" r:id="rId7"/>
    <p:sldId id="260" r:id="rId8"/>
    <p:sldId id="261" r:id="rId9"/>
    <p:sldId id="259" r:id="rId10"/>
    <p:sldId id="262"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0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BF9ABF-2B4C-47C3-8E49-C53B68D1DAE1}"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93481-0902-40B2-AB83-EA59CAA98AF4}" type="slidenum">
              <a:rPr lang="en-US" smtClean="0"/>
              <a:t>‹#›</a:t>
            </a:fld>
            <a:endParaRPr lang="en-US"/>
          </a:p>
        </p:txBody>
      </p:sp>
    </p:spTree>
    <p:extLst>
      <p:ext uri="{BB962C8B-B14F-4D97-AF65-F5344CB8AC3E}">
        <p14:creationId xmlns:p14="http://schemas.microsoft.com/office/powerpoint/2010/main" val="2429230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BF9ABF-2B4C-47C3-8E49-C53B68D1DAE1}"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93481-0902-40B2-AB83-EA59CAA98AF4}" type="slidenum">
              <a:rPr lang="en-US" smtClean="0"/>
              <a:t>‹#›</a:t>
            </a:fld>
            <a:endParaRPr lang="en-US"/>
          </a:p>
        </p:txBody>
      </p:sp>
    </p:spTree>
    <p:extLst>
      <p:ext uri="{BB962C8B-B14F-4D97-AF65-F5344CB8AC3E}">
        <p14:creationId xmlns:p14="http://schemas.microsoft.com/office/powerpoint/2010/main" val="1062156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BF9ABF-2B4C-47C3-8E49-C53B68D1DAE1}"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93481-0902-40B2-AB83-EA59CAA98AF4}" type="slidenum">
              <a:rPr lang="en-US" smtClean="0"/>
              <a:t>‹#›</a:t>
            </a:fld>
            <a:endParaRPr lang="en-US"/>
          </a:p>
        </p:txBody>
      </p:sp>
    </p:spTree>
    <p:extLst>
      <p:ext uri="{BB962C8B-B14F-4D97-AF65-F5344CB8AC3E}">
        <p14:creationId xmlns:p14="http://schemas.microsoft.com/office/powerpoint/2010/main" val="21055512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27793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9010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352885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63150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506474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088421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74192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946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BF9ABF-2B4C-47C3-8E49-C53B68D1DAE1}"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93481-0902-40B2-AB83-EA59CAA98AF4}" type="slidenum">
              <a:rPr lang="en-US" smtClean="0"/>
              <a:t>‹#›</a:t>
            </a:fld>
            <a:endParaRPr lang="en-US"/>
          </a:p>
        </p:txBody>
      </p:sp>
    </p:spTree>
    <p:extLst>
      <p:ext uri="{BB962C8B-B14F-4D97-AF65-F5344CB8AC3E}">
        <p14:creationId xmlns:p14="http://schemas.microsoft.com/office/powerpoint/2010/main" val="3480957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7241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726020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93544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614596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655476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202463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5577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436439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5732497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28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BF9ABF-2B4C-47C3-8E49-C53B68D1DAE1}"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93481-0902-40B2-AB83-EA59CAA98AF4}" type="slidenum">
              <a:rPr lang="en-US" smtClean="0"/>
              <a:t>‹#›</a:t>
            </a:fld>
            <a:endParaRPr lang="en-US"/>
          </a:p>
        </p:txBody>
      </p:sp>
    </p:spTree>
    <p:extLst>
      <p:ext uri="{BB962C8B-B14F-4D97-AF65-F5344CB8AC3E}">
        <p14:creationId xmlns:p14="http://schemas.microsoft.com/office/powerpoint/2010/main" val="374739734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8768018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214503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7212358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8016906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424674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714161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3390169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220469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7550294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3074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BF9ABF-2B4C-47C3-8E49-C53B68D1DAE1}"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F93481-0902-40B2-AB83-EA59CAA98AF4}" type="slidenum">
              <a:rPr lang="en-US" smtClean="0"/>
              <a:t>‹#›</a:t>
            </a:fld>
            <a:endParaRPr lang="en-US"/>
          </a:p>
        </p:txBody>
      </p:sp>
    </p:spTree>
    <p:extLst>
      <p:ext uri="{BB962C8B-B14F-4D97-AF65-F5344CB8AC3E}">
        <p14:creationId xmlns:p14="http://schemas.microsoft.com/office/powerpoint/2010/main" val="262675060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0660242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3693594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345369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330058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083140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208707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288851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1529898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986441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54541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BF9ABF-2B4C-47C3-8E49-C53B68D1DAE1}"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F93481-0902-40B2-AB83-EA59CAA98AF4}" type="slidenum">
              <a:rPr lang="en-US" smtClean="0"/>
              <a:t>‹#›</a:t>
            </a:fld>
            <a:endParaRPr lang="en-US"/>
          </a:p>
        </p:txBody>
      </p:sp>
    </p:spTree>
    <p:extLst>
      <p:ext uri="{BB962C8B-B14F-4D97-AF65-F5344CB8AC3E}">
        <p14:creationId xmlns:p14="http://schemas.microsoft.com/office/powerpoint/2010/main" val="356567523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7969273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369254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066782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94951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639048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56867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BF9ABF-2B4C-47C3-8E49-C53B68D1DAE1}"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F93481-0902-40B2-AB83-EA59CAA98AF4}" type="slidenum">
              <a:rPr lang="en-US" smtClean="0"/>
              <a:t>‹#›</a:t>
            </a:fld>
            <a:endParaRPr lang="en-US"/>
          </a:p>
        </p:txBody>
      </p:sp>
    </p:spTree>
    <p:extLst>
      <p:ext uri="{BB962C8B-B14F-4D97-AF65-F5344CB8AC3E}">
        <p14:creationId xmlns:p14="http://schemas.microsoft.com/office/powerpoint/2010/main" val="1834909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BF9ABF-2B4C-47C3-8E49-C53B68D1DAE1}"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F93481-0902-40B2-AB83-EA59CAA98AF4}" type="slidenum">
              <a:rPr lang="en-US" smtClean="0"/>
              <a:t>‹#›</a:t>
            </a:fld>
            <a:endParaRPr lang="en-US"/>
          </a:p>
        </p:txBody>
      </p:sp>
    </p:spTree>
    <p:extLst>
      <p:ext uri="{BB962C8B-B14F-4D97-AF65-F5344CB8AC3E}">
        <p14:creationId xmlns:p14="http://schemas.microsoft.com/office/powerpoint/2010/main" val="3999971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BF9ABF-2B4C-47C3-8E49-C53B68D1DAE1}"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F93481-0902-40B2-AB83-EA59CAA98AF4}" type="slidenum">
              <a:rPr lang="en-US" smtClean="0"/>
              <a:t>‹#›</a:t>
            </a:fld>
            <a:endParaRPr lang="en-US"/>
          </a:p>
        </p:txBody>
      </p:sp>
    </p:spTree>
    <p:extLst>
      <p:ext uri="{BB962C8B-B14F-4D97-AF65-F5344CB8AC3E}">
        <p14:creationId xmlns:p14="http://schemas.microsoft.com/office/powerpoint/2010/main" val="121992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BF9ABF-2B4C-47C3-8E49-C53B68D1DAE1}"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F93481-0902-40B2-AB83-EA59CAA98AF4}" type="slidenum">
              <a:rPr lang="en-US" smtClean="0"/>
              <a:t>‹#›</a:t>
            </a:fld>
            <a:endParaRPr lang="en-US"/>
          </a:p>
        </p:txBody>
      </p:sp>
    </p:spTree>
    <p:extLst>
      <p:ext uri="{BB962C8B-B14F-4D97-AF65-F5344CB8AC3E}">
        <p14:creationId xmlns:p14="http://schemas.microsoft.com/office/powerpoint/2010/main" val="1686273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BF9ABF-2B4C-47C3-8E49-C53B68D1DAE1}" type="datetimeFigureOut">
              <a:rPr lang="en-US" smtClean="0"/>
              <a:t>11/12/2016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F93481-0902-40B2-AB83-EA59CAA98AF4}" type="slidenum">
              <a:rPr lang="en-US" smtClean="0"/>
              <a:t>‹#›</a:t>
            </a:fld>
            <a:endParaRPr lang="en-US"/>
          </a:p>
        </p:txBody>
      </p:sp>
    </p:spTree>
    <p:extLst>
      <p:ext uri="{BB962C8B-B14F-4D97-AF65-F5344CB8AC3E}">
        <p14:creationId xmlns:p14="http://schemas.microsoft.com/office/powerpoint/2010/main" val="2755394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79261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484019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7210937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45B34A-1182-48E2-8E8E-B0C6E8E61C2E}" type="datetimeFigureOut">
              <a:rPr lang="en-US">
                <a:solidFill>
                  <a:prstClr val="black">
                    <a:tint val="75000"/>
                  </a:prstClr>
                </a:solidFill>
              </a:rPr>
              <a:pPr/>
              <a:t>11/12/2016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57D0A4-D77E-4789-B00B-99669171CCE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930998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UNITING THE DIVIDED</a:t>
            </a:r>
            <a:endParaRPr lang="en-US" dirty="0"/>
          </a:p>
        </p:txBody>
      </p:sp>
      <p:sp>
        <p:nvSpPr>
          <p:cNvPr id="3" name="Subtitle 2"/>
          <p:cNvSpPr>
            <a:spLocks noGrp="1"/>
          </p:cNvSpPr>
          <p:nvPr>
            <p:ph type="subTitle" idx="1"/>
          </p:nvPr>
        </p:nvSpPr>
        <p:spPr/>
        <p:txBody>
          <a:bodyPr/>
          <a:lstStyle/>
          <a:p>
            <a:r>
              <a:rPr lang="en-US" dirty="0" smtClean="0">
                <a:solidFill>
                  <a:schemeClr val="tx1"/>
                </a:solidFill>
              </a:rPr>
              <a:t>I Corinthians</a:t>
            </a:r>
            <a:endParaRPr lang="en-US" dirty="0">
              <a:solidFill>
                <a:schemeClr val="tx1"/>
              </a:solidFill>
            </a:endParaRPr>
          </a:p>
        </p:txBody>
      </p:sp>
    </p:spTree>
    <p:extLst>
      <p:ext uri="{BB962C8B-B14F-4D97-AF65-F5344CB8AC3E}">
        <p14:creationId xmlns:p14="http://schemas.microsoft.com/office/powerpoint/2010/main" val="2251034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2133600"/>
          </a:xfrm>
          <a:solidFill>
            <a:schemeClr val="bg1"/>
          </a:solidFill>
          <a:ln w="57150">
            <a:solidFill>
              <a:schemeClr val="tx1"/>
            </a:solidFill>
          </a:ln>
        </p:spPr>
        <p:txBody>
          <a:bodyPr>
            <a:normAutofit/>
          </a:bodyPr>
          <a:lstStyle/>
          <a:p>
            <a:r>
              <a:rPr lang="en-US" dirty="0" smtClean="0"/>
              <a:t>METHODS </a:t>
            </a:r>
            <a:br>
              <a:rPr lang="en-US" dirty="0" smtClean="0"/>
            </a:br>
            <a:r>
              <a:rPr lang="en-US" dirty="0" smtClean="0"/>
              <a:t>OF </a:t>
            </a:r>
            <a:br>
              <a:rPr lang="en-US" dirty="0" smtClean="0"/>
            </a:br>
            <a:r>
              <a:rPr lang="en-US" dirty="0" smtClean="0"/>
              <a:t>UNITING THE DIVIDED</a:t>
            </a:r>
            <a:endParaRPr lang="en-US" dirty="0"/>
          </a:p>
        </p:txBody>
      </p:sp>
      <p:sp>
        <p:nvSpPr>
          <p:cNvPr id="3" name="Subtitle 2"/>
          <p:cNvSpPr>
            <a:spLocks noGrp="1"/>
          </p:cNvSpPr>
          <p:nvPr>
            <p:ph type="subTitle" idx="1"/>
          </p:nvPr>
        </p:nvSpPr>
        <p:spPr/>
        <p:txBody>
          <a:bodyPr/>
          <a:lstStyle/>
          <a:p>
            <a:r>
              <a:rPr lang="en-US" dirty="0" smtClean="0">
                <a:solidFill>
                  <a:schemeClr val="tx1"/>
                </a:solidFill>
              </a:rPr>
              <a:t>Part 2</a:t>
            </a:r>
          </a:p>
          <a:p>
            <a:r>
              <a:rPr lang="en-US" dirty="0" smtClean="0">
                <a:solidFill>
                  <a:schemeClr val="tx1"/>
                </a:solidFill>
              </a:rPr>
              <a:t>Universal Methods</a:t>
            </a:r>
            <a:endParaRPr lang="en-US" dirty="0">
              <a:solidFill>
                <a:schemeClr val="tx1"/>
              </a:solidFill>
            </a:endParaRPr>
          </a:p>
        </p:txBody>
      </p:sp>
    </p:spTree>
    <p:extLst>
      <p:ext uri="{BB962C8B-B14F-4D97-AF65-F5344CB8AC3E}">
        <p14:creationId xmlns:p14="http://schemas.microsoft.com/office/powerpoint/2010/main" val="735090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THEIR DIVISIONS</a:t>
            </a:r>
            <a:endParaRPr lang="en-US" dirty="0"/>
          </a:p>
        </p:txBody>
      </p:sp>
      <p:sp>
        <p:nvSpPr>
          <p:cNvPr id="3" name="Content Placeholder 2"/>
          <p:cNvSpPr>
            <a:spLocks noGrp="1"/>
          </p:cNvSpPr>
          <p:nvPr>
            <p:ph idx="1"/>
          </p:nvPr>
        </p:nvSpPr>
        <p:spPr/>
        <p:txBody>
          <a:bodyPr>
            <a:normAutofit/>
          </a:bodyPr>
          <a:lstStyle/>
          <a:p>
            <a:r>
              <a:rPr lang="en-US" dirty="0" smtClean="0"/>
              <a:t>Personal issues – lawsuits, defrauding</a:t>
            </a:r>
          </a:p>
          <a:p>
            <a:r>
              <a:rPr lang="en-US" dirty="0" smtClean="0"/>
              <a:t>Moral issues – sexual immorality</a:t>
            </a:r>
          </a:p>
          <a:p>
            <a:r>
              <a:rPr lang="en-US" dirty="0" smtClean="0"/>
              <a:t>Opinions – meat sacrificed to idols</a:t>
            </a:r>
          </a:p>
          <a:p>
            <a:r>
              <a:rPr lang="en-US" dirty="0" smtClean="0"/>
              <a:t>Doctrines – marriage, resurrection</a:t>
            </a:r>
          </a:p>
          <a:p>
            <a:r>
              <a:rPr lang="en-US" dirty="0" smtClean="0"/>
              <a:t>Attitude – I’m of Apollos</a:t>
            </a:r>
          </a:p>
          <a:p>
            <a:r>
              <a:rPr lang="en-US" dirty="0" smtClean="0"/>
              <a:t>Treatment – withholding Lord’s Supper</a:t>
            </a:r>
          </a:p>
        </p:txBody>
      </p:sp>
    </p:spTree>
    <p:extLst>
      <p:ext uri="{BB962C8B-B14F-4D97-AF65-F5344CB8AC3E}">
        <p14:creationId xmlns:p14="http://schemas.microsoft.com/office/powerpoint/2010/main" val="16839142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136775"/>
          </a:xfrm>
        </p:spPr>
        <p:txBody>
          <a:bodyPr>
            <a:normAutofit fontScale="90000"/>
          </a:bodyPr>
          <a:lstStyle/>
          <a:p>
            <a:r>
              <a:rPr lang="en-US" dirty="0" smtClean="0"/>
              <a:t>“Now I exhort you, brethren, by the name of our Lord Jesus Christ, that you all agree and that there be no divisions among you, but that you be made complete in the same mind and in the same judgment.”</a:t>
            </a:r>
            <a:br>
              <a:rPr lang="en-US" dirty="0" smtClean="0"/>
            </a:br>
            <a:r>
              <a:rPr lang="en-US" dirty="0" smtClean="0"/>
              <a:t>I Corinthians 1:10</a:t>
            </a:r>
            <a:endParaRPr lang="en-US" dirty="0"/>
          </a:p>
        </p:txBody>
      </p:sp>
    </p:spTree>
    <p:extLst>
      <p:ext uri="{BB962C8B-B14F-4D97-AF65-F5344CB8AC3E}">
        <p14:creationId xmlns:p14="http://schemas.microsoft.com/office/powerpoint/2010/main" val="13967766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fontScale="85000" lnSpcReduction="20000"/>
          </a:bodyPr>
          <a:lstStyle/>
          <a:p>
            <a:pPr marL="514350" indent="-514350">
              <a:buFont typeface="+mj-lt"/>
              <a:buAutoNum type="arabicPeriod"/>
            </a:pPr>
            <a:r>
              <a:rPr lang="en-US" dirty="0" smtClean="0"/>
              <a:t>Deal with the divisive issues (whole book)</a:t>
            </a:r>
          </a:p>
          <a:p>
            <a:pPr marL="514350" indent="-514350">
              <a:buFont typeface="+mj-lt"/>
              <a:buAutoNum type="arabicPeriod"/>
            </a:pPr>
            <a:r>
              <a:rPr lang="en-US" dirty="0" smtClean="0"/>
              <a:t>Reason with each other… ask questions (107 questions in book; 1:13; 6:20; 7:32-35; 10:15; 11:13; etc.)</a:t>
            </a:r>
          </a:p>
          <a:p>
            <a:pPr marL="514350" indent="-514350">
              <a:buFont typeface="+mj-lt"/>
              <a:buAutoNum type="arabicPeriod"/>
            </a:pPr>
            <a:r>
              <a:rPr lang="en-US" dirty="0" smtClean="0"/>
              <a:t>Urge / Exhort / Make passionate plea (1:10; 4:16; 16:15)</a:t>
            </a:r>
          </a:p>
          <a:p>
            <a:pPr marL="514350" indent="-514350">
              <a:buFont typeface="+mj-lt"/>
              <a:buAutoNum type="arabicPeriod"/>
            </a:pPr>
            <a:r>
              <a:rPr lang="en-US" dirty="0" smtClean="0"/>
              <a:t>Set the example (1:14-15; 2:1-5; 3:5-7; 4:1,6,11-13,16; 5:3; 8:13; 9:12,19-23,27; 10:33; 11:1; 15:9; 16:12… But 9:15)</a:t>
            </a:r>
          </a:p>
          <a:p>
            <a:pPr marL="514350" indent="-514350">
              <a:buFont typeface="+mj-lt"/>
              <a:buAutoNum type="arabicPeriod"/>
            </a:pPr>
            <a:r>
              <a:rPr lang="en-US" dirty="0" smtClean="0"/>
              <a:t>Be humble (3:5-6,18; 4:1,7; 15:9) – boast only in God 1:29,31</a:t>
            </a:r>
          </a:p>
          <a:p>
            <a:pPr marL="514350" indent="-514350">
              <a:buFont typeface="+mj-lt"/>
              <a:buAutoNum type="arabicPeriod"/>
            </a:pPr>
            <a:r>
              <a:rPr lang="en-US" dirty="0" smtClean="0"/>
              <a:t>Speak their language (3:1-2; 9:24-26; 15:34-41) build off what they believe (15:1-2,11-12)</a:t>
            </a:r>
          </a:p>
        </p:txBody>
      </p:sp>
    </p:spTree>
    <p:extLst>
      <p:ext uri="{BB962C8B-B14F-4D97-AF65-F5344CB8AC3E}">
        <p14:creationId xmlns:p14="http://schemas.microsoft.com/office/powerpoint/2010/main" val="674025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lnSpcReduction="10000"/>
          </a:bodyPr>
          <a:lstStyle/>
          <a:p>
            <a:pPr marL="514350" indent="-514350">
              <a:buFont typeface="+mj-lt"/>
              <a:buAutoNum type="arabicPeriod" startAt="7"/>
            </a:pPr>
            <a:r>
              <a:rPr lang="en-US" dirty="0" smtClean="0"/>
              <a:t>Be clear (5:9-11; 10:19)</a:t>
            </a:r>
          </a:p>
          <a:p>
            <a:pPr marL="514350" indent="-514350">
              <a:buFont typeface="+mj-lt"/>
              <a:buAutoNum type="arabicPeriod" startAt="7"/>
            </a:pPr>
            <a:r>
              <a:rPr lang="en-US" dirty="0" smtClean="0"/>
              <a:t>Focus on the importance of those around you (3:16-17,22,23; 6:11; 8:11; 11:32)</a:t>
            </a:r>
          </a:p>
          <a:p>
            <a:pPr marL="514350" indent="-514350">
              <a:buFont typeface="+mj-lt"/>
              <a:buAutoNum type="arabicPeriod" startAt="7"/>
            </a:pPr>
            <a:r>
              <a:rPr lang="en-US" dirty="0" smtClean="0"/>
              <a:t>Personal touch (4:17,18-21; 11:34; 16:5-7,12)</a:t>
            </a:r>
          </a:p>
          <a:p>
            <a:pPr marL="514350" indent="-514350">
              <a:buFont typeface="+mj-lt"/>
              <a:buAutoNum type="arabicPeriod" startAt="7"/>
            </a:pPr>
            <a:r>
              <a:rPr lang="en-US" dirty="0" smtClean="0"/>
              <a:t>Offer solutions / alternatives (6:5,7; 11:22,33-34; 14:35)</a:t>
            </a:r>
          </a:p>
          <a:p>
            <a:pPr marL="514350" indent="-514350">
              <a:buFont typeface="+mj-lt"/>
              <a:buAutoNum type="arabicPeriod" startAt="7"/>
            </a:pPr>
            <a:r>
              <a:rPr lang="en-US" dirty="0" smtClean="0"/>
              <a:t>Answer objections, concerns, questions (7:1; 15:35)</a:t>
            </a:r>
          </a:p>
          <a:p>
            <a:pPr marL="514350" indent="-514350">
              <a:buFont typeface="+mj-lt"/>
              <a:buAutoNum type="arabicPeriod" startAt="7"/>
            </a:pPr>
            <a:r>
              <a:rPr lang="en-US" dirty="0" smtClean="0"/>
              <a:t>Acknowledge where they’re right (8:4-6)</a:t>
            </a:r>
          </a:p>
          <a:p>
            <a:pPr marL="514350" indent="-514350">
              <a:buFont typeface="+mj-lt"/>
              <a:buAutoNum type="arabicPeriod" startAt="7"/>
            </a:pPr>
            <a:endParaRPr lang="en-US" dirty="0"/>
          </a:p>
        </p:txBody>
      </p:sp>
    </p:spTree>
    <p:extLst>
      <p:ext uri="{BB962C8B-B14F-4D97-AF65-F5344CB8AC3E}">
        <p14:creationId xmlns:p14="http://schemas.microsoft.com/office/powerpoint/2010/main" val="621543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fontScale="92500" lnSpcReduction="20000"/>
          </a:bodyPr>
          <a:lstStyle/>
          <a:p>
            <a:pPr marL="514350" indent="-514350">
              <a:buFont typeface="+mj-lt"/>
              <a:buAutoNum type="arabicPeriod" startAt="13"/>
            </a:pPr>
            <a:r>
              <a:rPr lang="en-US" dirty="0" smtClean="0"/>
              <a:t>Don’t assume (4:5)</a:t>
            </a:r>
          </a:p>
          <a:p>
            <a:pPr marL="514350" indent="-514350">
              <a:buFont typeface="+mj-lt"/>
              <a:buAutoNum type="arabicPeriod" startAt="13"/>
            </a:pPr>
            <a:r>
              <a:rPr lang="en-US" dirty="0" smtClean="0"/>
              <a:t>Don’t fear examination (4:3)</a:t>
            </a:r>
          </a:p>
          <a:p>
            <a:pPr marL="514350" indent="-514350">
              <a:buFont typeface="+mj-lt"/>
              <a:buAutoNum type="arabicPeriod" startAt="13"/>
            </a:pPr>
            <a:r>
              <a:rPr lang="en-US" dirty="0" smtClean="0"/>
              <a:t>You don’t have to solve everything right away (11:34)</a:t>
            </a:r>
          </a:p>
          <a:p>
            <a:pPr marL="514350" indent="-514350">
              <a:buFont typeface="+mj-lt"/>
              <a:buAutoNum type="arabicPeriod" startAt="13"/>
            </a:pPr>
            <a:r>
              <a:rPr lang="en-US" dirty="0" smtClean="0"/>
              <a:t>Sacrifice freedoms for other’s sake (8:13; 9:12,19-23)</a:t>
            </a:r>
          </a:p>
          <a:p>
            <a:pPr marL="514350" indent="-514350">
              <a:buFont typeface="+mj-lt"/>
              <a:buAutoNum type="arabicPeriod" startAt="13"/>
            </a:pPr>
            <a:r>
              <a:rPr lang="en-US" dirty="0" smtClean="0"/>
              <a:t>Give no offense (10:31-33) – when possible</a:t>
            </a:r>
          </a:p>
          <a:p>
            <a:pPr marL="514350" indent="-514350">
              <a:buFont typeface="+mj-lt"/>
              <a:buAutoNum type="arabicPeriod" startAt="13"/>
            </a:pPr>
            <a:r>
              <a:rPr lang="en-US" dirty="0" smtClean="0"/>
              <a:t>Share honor, joy and suffering (12:25-26)</a:t>
            </a:r>
          </a:p>
          <a:p>
            <a:pPr marL="514350" indent="-514350">
              <a:buFont typeface="+mj-lt"/>
              <a:buAutoNum type="arabicPeriod" startAt="13"/>
            </a:pPr>
            <a:r>
              <a:rPr lang="en-US" dirty="0" smtClean="0"/>
              <a:t>Love.  Love.  Love. (4:8; 5:5; 7:28; 8:1-3; 10:23,24,32-33; 13:1-7; 16:14)</a:t>
            </a:r>
            <a:endParaRPr lang="en-US" dirty="0"/>
          </a:p>
          <a:p>
            <a:pPr lvl="1"/>
            <a:r>
              <a:rPr lang="en-US" dirty="0" smtClean="0"/>
              <a:t>Edify (12:7; 14:3-5,6,12,27,31)</a:t>
            </a:r>
            <a:endParaRPr lang="en-US" dirty="0"/>
          </a:p>
        </p:txBody>
      </p:sp>
    </p:spTree>
    <p:extLst>
      <p:ext uri="{BB962C8B-B14F-4D97-AF65-F5344CB8AC3E}">
        <p14:creationId xmlns:p14="http://schemas.microsoft.com/office/powerpoint/2010/main" val="2269152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BLACK">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BLACK">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BLACK">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BLACK">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BLACK">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339</Words>
  <Application>Microsoft Office PowerPoint</Application>
  <PresentationFormat>On-screen Show (4:3)</PresentationFormat>
  <Paragraphs>33</Paragraphs>
  <Slides>7</Slides>
  <Notes>0</Notes>
  <HiddenSlides>0</HiddenSlides>
  <MMClips>0</MMClips>
  <ScaleCrop>false</ScaleCrop>
  <HeadingPairs>
    <vt:vector size="4" baseType="variant">
      <vt:variant>
        <vt:lpstr>Theme</vt:lpstr>
      </vt:variant>
      <vt:variant>
        <vt:i4>5</vt:i4>
      </vt:variant>
      <vt:variant>
        <vt:lpstr>Slide Titles</vt:lpstr>
      </vt:variant>
      <vt:variant>
        <vt:i4>7</vt:i4>
      </vt:variant>
    </vt:vector>
  </HeadingPairs>
  <TitlesOfParts>
    <vt:vector size="12" baseType="lpstr">
      <vt:lpstr>Office Theme</vt:lpstr>
      <vt:lpstr>1_Office Theme</vt:lpstr>
      <vt:lpstr>2_Office Theme</vt:lpstr>
      <vt:lpstr>3_Office Theme</vt:lpstr>
      <vt:lpstr>4_Office Theme</vt:lpstr>
      <vt:lpstr>UNITING THE DIVIDED</vt:lpstr>
      <vt:lpstr>METHODS  OF  UNITING THE DIVIDED</vt:lpstr>
      <vt:lpstr>THEIR DIVISIONS</vt:lpstr>
      <vt:lpstr>“Now I exhort you, brethren, by the name of our Lord Jesus Christ, that you all agree and that there be no divisions among you, but that you be made complete in the same mind and in the same judgment.” I Corinthians 1:10</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UNITING THE DIVIDED</dc:title>
  <dc:creator>ared</dc:creator>
  <cp:lastModifiedBy>ared</cp:lastModifiedBy>
  <cp:revision>3</cp:revision>
  <dcterms:created xsi:type="dcterms:W3CDTF">2016-11-13T06:47:55Z</dcterms:created>
  <dcterms:modified xsi:type="dcterms:W3CDTF">2016-11-13T07:17:42Z</dcterms:modified>
</cp:coreProperties>
</file>