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0" r:id="rId8"/>
    <p:sldId id="265"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0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45B34A-1182-48E2-8E8E-B0C6E8E61C2E}"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7D0A4-D77E-4789-B00B-99669171CCE1}" type="slidenum">
              <a:rPr lang="en-US" smtClean="0"/>
              <a:t>‹#›</a:t>
            </a:fld>
            <a:endParaRPr lang="en-US"/>
          </a:p>
        </p:txBody>
      </p:sp>
    </p:spTree>
    <p:extLst>
      <p:ext uri="{BB962C8B-B14F-4D97-AF65-F5344CB8AC3E}">
        <p14:creationId xmlns:p14="http://schemas.microsoft.com/office/powerpoint/2010/main" val="426954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45B34A-1182-48E2-8E8E-B0C6E8E61C2E}"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7D0A4-D77E-4789-B00B-99669171CCE1}" type="slidenum">
              <a:rPr lang="en-US" smtClean="0"/>
              <a:t>‹#›</a:t>
            </a:fld>
            <a:endParaRPr lang="en-US"/>
          </a:p>
        </p:txBody>
      </p:sp>
    </p:spTree>
    <p:extLst>
      <p:ext uri="{BB962C8B-B14F-4D97-AF65-F5344CB8AC3E}">
        <p14:creationId xmlns:p14="http://schemas.microsoft.com/office/powerpoint/2010/main" val="2988338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45B34A-1182-48E2-8E8E-B0C6E8E61C2E}"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7D0A4-D77E-4789-B00B-99669171CCE1}" type="slidenum">
              <a:rPr lang="en-US" smtClean="0"/>
              <a:t>‹#›</a:t>
            </a:fld>
            <a:endParaRPr lang="en-US"/>
          </a:p>
        </p:txBody>
      </p:sp>
    </p:spTree>
    <p:extLst>
      <p:ext uri="{BB962C8B-B14F-4D97-AF65-F5344CB8AC3E}">
        <p14:creationId xmlns:p14="http://schemas.microsoft.com/office/powerpoint/2010/main" val="1289337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45B34A-1182-48E2-8E8E-B0C6E8E61C2E}"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7D0A4-D77E-4789-B00B-99669171CCE1}" type="slidenum">
              <a:rPr lang="en-US" smtClean="0"/>
              <a:t>‹#›</a:t>
            </a:fld>
            <a:endParaRPr lang="en-US"/>
          </a:p>
        </p:txBody>
      </p:sp>
    </p:spTree>
    <p:extLst>
      <p:ext uri="{BB962C8B-B14F-4D97-AF65-F5344CB8AC3E}">
        <p14:creationId xmlns:p14="http://schemas.microsoft.com/office/powerpoint/2010/main" val="2690050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45B34A-1182-48E2-8E8E-B0C6E8E61C2E}"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7D0A4-D77E-4789-B00B-99669171CCE1}" type="slidenum">
              <a:rPr lang="en-US" smtClean="0"/>
              <a:t>‹#›</a:t>
            </a:fld>
            <a:endParaRPr lang="en-US"/>
          </a:p>
        </p:txBody>
      </p:sp>
    </p:spTree>
    <p:extLst>
      <p:ext uri="{BB962C8B-B14F-4D97-AF65-F5344CB8AC3E}">
        <p14:creationId xmlns:p14="http://schemas.microsoft.com/office/powerpoint/2010/main" val="3299970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45B34A-1182-48E2-8E8E-B0C6E8E61C2E}"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7D0A4-D77E-4789-B00B-99669171CCE1}" type="slidenum">
              <a:rPr lang="en-US" smtClean="0"/>
              <a:t>‹#›</a:t>
            </a:fld>
            <a:endParaRPr lang="en-US"/>
          </a:p>
        </p:txBody>
      </p:sp>
    </p:spTree>
    <p:extLst>
      <p:ext uri="{BB962C8B-B14F-4D97-AF65-F5344CB8AC3E}">
        <p14:creationId xmlns:p14="http://schemas.microsoft.com/office/powerpoint/2010/main" val="1592574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45B34A-1182-48E2-8E8E-B0C6E8E61C2E}"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57D0A4-D77E-4789-B00B-99669171CCE1}" type="slidenum">
              <a:rPr lang="en-US" smtClean="0"/>
              <a:t>‹#›</a:t>
            </a:fld>
            <a:endParaRPr lang="en-US"/>
          </a:p>
        </p:txBody>
      </p:sp>
    </p:spTree>
    <p:extLst>
      <p:ext uri="{BB962C8B-B14F-4D97-AF65-F5344CB8AC3E}">
        <p14:creationId xmlns:p14="http://schemas.microsoft.com/office/powerpoint/2010/main" val="3808248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45B34A-1182-48E2-8E8E-B0C6E8E61C2E}"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57D0A4-D77E-4789-B00B-99669171CCE1}" type="slidenum">
              <a:rPr lang="en-US" smtClean="0"/>
              <a:t>‹#›</a:t>
            </a:fld>
            <a:endParaRPr lang="en-US"/>
          </a:p>
        </p:txBody>
      </p:sp>
    </p:spTree>
    <p:extLst>
      <p:ext uri="{BB962C8B-B14F-4D97-AF65-F5344CB8AC3E}">
        <p14:creationId xmlns:p14="http://schemas.microsoft.com/office/powerpoint/2010/main" val="3750539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45B34A-1182-48E2-8E8E-B0C6E8E61C2E}"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57D0A4-D77E-4789-B00B-99669171CCE1}" type="slidenum">
              <a:rPr lang="en-US" smtClean="0"/>
              <a:t>‹#›</a:t>
            </a:fld>
            <a:endParaRPr lang="en-US"/>
          </a:p>
        </p:txBody>
      </p:sp>
    </p:spTree>
    <p:extLst>
      <p:ext uri="{BB962C8B-B14F-4D97-AF65-F5344CB8AC3E}">
        <p14:creationId xmlns:p14="http://schemas.microsoft.com/office/powerpoint/2010/main" val="1591622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45B34A-1182-48E2-8E8E-B0C6E8E61C2E}"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7D0A4-D77E-4789-B00B-99669171CCE1}" type="slidenum">
              <a:rPr lang="en-US" smtClean="0"/>
              <a:t>‹#›</a:t>
            </a:fld>
            <a:endParaRPr lang="en-US"/>
          </a:p>
        </p:txBody>
      </p:sp>
    </p:spTree>
    <p:extLst>
      <p:ext uri="{BB962C8B-B14F-4D97-AF65-F5344CB8AC3E}">
        <p14:creationId xmlns:p14="http://schemas.microsoft.com/office/powerpoint/2010/main" val="2819157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45B34A-1182-48E2-8E8E-B0C6E8E61C2E}"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7D0A4-D77E-4789-B00B-99669171CCE1}" type="slidenum">
              <a:rPr lang="en-US" smtClean="0"/>
              <a:t>‹#›</a:t>
            </a:fld>
            <a:endParaRPr lang="en-US"/>
          </a:p>
        </p:txBody>
      </p:sp>
    </p:spTree>
    <p:extLst>
      <p:ext uri="{BB962C8B-B14F-4D97-AF65-F5344CB8AC3E}">
        <p14:creationId xmlns:p14="http://schemas.microsoft.com/office/powerpoint/2010/main" val="2458369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45B34A-1182-48E2-8E8E-B0C6E8E61C2E}" type="datetimeFigureOut">
              <a:rPr lang="en-US" smtClean="0"/>
              <a:t>11/12/2016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57D0A4-D77E-4789-B00B-99669171CCE1}" type="slidenum">
              <a:rPr lang="en-US" smtClean="0"/>
              <a:t>‹#›</a:t>
            </a:fld>
            <a:endParaRPr lang="en-US"/>
          </a:p>
        </p:txBody>
      </p:sp>
    </p:spTree>
    <p:extLst>
      <p:ext uri="{BB962C8B-B14F-4D97-AF65-F5344CB8AC3E}">
        <p14:creationId xmlns:p14="http://schemas.microsoft.com/office/powerpoint/2010/main" val="3129666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UNITING THE DIVIDED</a:t>
            </a:r>
            <a:endParaRPr lang="en-US" dirty="0"/>
          </a:p>
        </p:txBody>
      </p:sp>
      <p:sp>
        <p:nvSpPr>
          <p:cNvPr id="3" name="Subtitle 2"/>
          <p:cNvSpPr>
            <a:spLocks noGrp="1"/>
          </p:cNvSpPr>
          <p:nvPr>
            <p:ph type="subTitle" idx="1"/>
          </p:nvPr>
        </p:nvSpPr>
        <p:spPr/>
        <p:txBody>
          <a:bodyPr/>
          <a:lstStyle/>
          <a:p>
            <a:r>
              <a:rPr lang="en-US" dirty="0" smtClean="0">
                <a:solidFill>
                  <a:schemeClr val="tx1"/>
                </a:solidFill>
              </a:rPr>
              <a:t>I Corinthians</a:t>
            </a:r>
            <a:endParaRPr lang="en-US" dirty="0">
              <a:solidFill>
                <a:schemeClr val="tx1"/>
              </a:solidFill>
            </a:endParaRPr>
          </a:p>
        </p:txBody>
      </p:sp>
    </p:spTree>
    <p:extLst>
      <p:ext uri="{BB962C8B-B14F-4D97-AF65-F5344CB8AC3E}">
        <p14:creationId xmlns:p14="http://schemas.microsoft.com/office/powerpoint/2010/main" val="867892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STUDYING 1 CORINTHIANS</a:t>
            </a:r>
            <a:endParaRPr lang="en-US" dirty="0"/>
          </a:p>
        </p:txBody>
      </p:sp>
      <p:sp>
        <p:nvSpPr>
          <p:cNvPr id="3" name="Content Placeholder 2"/>
          <p:cNvSpPr>
            <a:spLocks noGrp="1"/>
          </p:cNvSpPr>
          <p:nvPr>
            <p:ph idx="1"/>
          </p:nvPr>
        </p:nvSpPr>
        <p:spPr/>
        <p:txBody>
          <a:bodyPr/>
          <a:lstStyle/>
          <a:p>
            <a:r>
              <a:rPr lang="en-US" dirty="0" smtClean="0"/>
              <a:t>What divisions existed?</a:t>
            </a:r>
          </a:p>
          <a:p>
            <a:r>
              <a:rPr lang="en-US" dirty="0" smtClean="0"/>
              <a:t>What caused the division?</a:t>
            </a:r>
          </a:p>
          <a:p>
            <a:r>
              <a:rPr lang="en-US" dirty="0" smtClean="0"/>
              <a:t>What methods were used to unite the divided?</a:t>
            </a:r>
            <a:endParaRPr lang="en-US" dirty="0"/>
          </a:p>
        </p:txBody>
      </p:sp>
    </p:spTree>
    <p:extLst>
      <p:ext uri="{BB962C8B-B14F-4D97-AF65-F5344CB8AC3E}">
        <p14:creationId xmlns:p14="http://schemas.microsoft.com/office/powerpoint/2010/main" val="3617109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THEIR DIVISIONS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Putting emphasis on men (1-4)</a:t>
            </a:r>
          </a:p>
          <a:p>
            <a:r>
              <a:rPr lang="en-US" dirty="0" smtClean="0"/>
              <a:t>Sinful behavior (5,6)</a:t>
            </a:r>
          </a:p>
          <a:p>
            <a:r>
              <a:rPr lang="en-US" dirty="0" smtClean="0"/>
              <a:t>Lawsuits (6)</a:t>
            </a:r>
          </a:p>
          <a:p>
            <a:r>
              <a:rPr lang="en-US" dirty="0" smtClean="0"/>
              <a:t>Marriage (7)</a:t>
            </a:r>
          </a:p>
          <a:p>
            <a:r>
              <a:rPr lang="en-US" dirty="0" smtClean="0"/>
              <a:t>Meat sacrificed to idols (8,10)</a:t>
            </a:r>
          </a:p>
          <a:p>
            <a:r>
              <a:rPr lang="en-US" dirty="0" smtClean="0"/>
              <a:t>Treatment of the Lord’s workers (9,16)</a:t>
            </a:r>
          </a:p>
          <a:p>
            <a:r>
              <a:rPr lang="en-US" dirty="0" err="1" smtClean="0"/>
              <a:t>Headcovering</a:t>
            </a:r>
            <a:r>
              <a:rPr lang="en-US" dirty="0" smtClean="0"/>
              <a:t> (11)</a:t>
            </a:r>
          </a:p>
          <a:p>
            <a:r>
              <a:rPr lang="en-US" dirty="0" smtClean="0"/>
              <a:t>Lord’s Supper (11)</a:t>
            </a:r>
          </a:p>
          <a:p>
            <a:r>
              <a:rPr lang="en-US" dirty="0" smtClean="0"/>
              <a:t>Spiritual gifts and roles with in the church (12,14)</a:t>
            </a:r>
          </a:p>
          <a:p>
            <a:r>
              <a:rPr lang="en-US" dirty="0" smtClean="0"/>
              <a:t>Doctrine of resurrection (15)</a:t>
            </a:r>
          </a:p>
        </p:txBody>
      </p:sp>
    </p:spTree>
    <p:extLst>
      <p:ext uri="{BB962C8B-B14F-4D97-AF65-F5344CB8AC3E}">
        <p14:creationId xmlns:p14="http://schemas.microsoft.com/office/powerpoint/2010/main" val="3577296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THEIR DIVISIONS</a:t>
            </a:r>
            <a:endParaRPr lang="en-US" dirty="0"/>
          </a:p>
        </p:txBody>
      </p:sp>
      <p:sp>
        <p:nvSpPr>
          <p:cNvPr id="3" name="Content Placeholder 2"/>
          <p:cNvSpPr>
            <a:spLocks noGrp="1"/>
          </p:cNvSpPr>
          <p:nvPr>
            <p:ph idx="1"/>
          </p:nvPr>
        </p:nvSpPr>
        <p:spPr/>
        <p:txBody>
          <a:bodyPr>
            <a:normAutofit/>
          </a:bodyPr>
          <a:lstStyle/>
          <a:p>
            <a:r>
              <a:rPr lang="en-US" dirty="0" smtClean="0"/>
              <a:t>Personal issues – lawsuits, defrauding</a:t>
            </a:r>
          </a:p>
          <a:p>
            <a:r>
              <a:rPr lang="en-US" dirty="0" smtClean="0"/>
              <a:t>Moral issues – sexual immorality</a:t>
            </a:r>
          </a:p>
          <a:p>
            <a:r>
              <a:rPr lang="en-US" dirty="0" smtClean="0"/>
              <a:t>Opinions – meat sacrificed to idols</a:t>
            </a:r>
          </a:p>
          <a:p>
            <a:r>
              <a:rPr lang="en-US" dirty="0" smtClean="0"/>
              <a:t>Doctrines – marriage, resurrection</a:t>
            </a:r>
          </a:p>
          <a:p>
            <a:r>
              <a:rPr lang="en-US" dirty="0" smtClean="0"/>
              <a:t>Attitude – I’m of Apollos</a:t>
            </a:r>
          </a:p>
          <a:p>
            <a:r>
              <a:rPr lang="en-US" dirty="0" smtClean="0"/>
              <a:t>Treatment – withholding Lord’s Supper</a:t>
            </a:r>
          </a:p>
        </p:txBody>
      </p:sp>
    </p:spTree>
    <p:extLst>
      <p:ext uri="{BB962C8B-B14F-4D97-AF65-F5344CB8AC3E}">
        <p14:creationId xmlns:p14="http://schemas.microsoft.com/office/powerpoint/2010/main" val="3408601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136775"/>
          </a:xfrm>
        </p:spPr>
        <p:txBody>
          <a:bodyPr>
            <a:normAutofit fontScale="90000"/>
          </a:bodyPr>
          <a:lstStyle/>
          <a:p>
            <a:r>
              <a:rPr lang="en-US" dirty="0" smtClean="0"/>
              <a:t>“Now I exhort you, brethren, by the name of our Lord Jesus Christ, that you all agree and that there be no divisions among you, but that you be made complete in the same mind and in the same judgment.”</a:t>
            </a:r>
            <a:br>
              <a:rPr lang="en-US" dirty="0" smtClean="0"/>
            </a:br>
            <a:r>
              <a:rPr lang="en-US" dirty="0" smtClean="0"/>
              <a:t>I Corinthians 1:10</a:t>
            </a:r>
            <a:endParaRPr lang="en-US" dirty="0"/>
          </a:p>
        </p:txBody>
      </p:sp>
    </p:spTree>
    <p:extLst>
      <p:ext uri="{BB962C8B-B14F-4D97-AF65-F5344CB8AC3E}">
        <p14:creationId xmlns:p14="http://schemas.microsoft.com/office/powerpoint/2010/main" val="940510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2133600"/>
          </a:xfrm>
          <a:solidFill>
            <a:schemeClr val="bg1"/>
          </a:solidFill>
          <a:ln w="57150">
            <a:solidFill>
              <a:schemeClr val="tx1"/>
            </a:solidFill>
          </a:ln>
        </p:spPr>
        <p:txBody>
          <a:bodyPr>
            <a:normAutofit/>
          </a:bodyPr>
          <a:lstStyle/>
          <a:p>
            <a:r>
              <a:rPr lang="en-US" dirty="0" smtClean="0"/>
              <a:t>METHODS </a:t>
            </a:r>
            <a:br>
              <a:rPr lang="en-US" dirty="0" smtClean="0"/>
            </a:br>
            <a:r>
              <a:rPr lang="en-US" dirty="0" smtClean="0"/>
              <a:t>OF </a:t>
            </a:r>
            <a:br>
              <a:rPr lang="en-US" dirty="0" smtClean="0"/>
            </a:br>
            <a:r>
              <a:rPr lang="en-US" dirty="0" smtClean="0"/>
              <a:t>UNITING THE DIVIDED</a:t>
            </a:r>
            <a:endParaRPr lang="en-US" dirty="0"/>
          </a:p>
        </p:txBody>
      </p:sp>
      <p:sp>
        <p:nvSpPr>
          <p:cNvPr id="3" name="Subtitle 2"/>
          <p:cNvSpPr>
            <a:spLocks noGrp="1"/>
          </p:cNvSpPr>
          <p:nvPr>
            <p:ph type="subTitle" idx="1"/>
          </p:nvPr>
        </p:nvSpPr>
        <p:spPr/>
        <p:txBody>
          <a:bodyPr/>
          <a:lstStyle/>
          <a:p>
            <a:r>
              <a:rPr lang="en-US" dirty="0" smtClean="0">
                <a:solidFill>
                  <a:schemeClr val="tx1"/>
                </a:solidFill>
              </a:rPr>
              <a:t>Part 1</a:t>
            </a:r>
          </a:p>
          <a:p>
            <a:r>
              <a:rPr lang="en-US" dirty="0" smtClean="0">
                <a:solidFill>
                  <a:schemeClr val="tx1"/>
                </a:solidFill>
              </a:rPr>
              <a:t>Uniting the church / believers</a:t>
            </a:r>
            <a:endParaRPr lang="en-US" dirty="0">
              <a:solidFill>
                <a:schemeClr val="tx1"/>
              </a:solidFill>
            </a:endParaRPr>
          </a:p>
        </p:txBody>
      </p:sp>
    </p:spTree>
    <p:extLst>
      <p:ext uri="{BB962C8B-B14F-4D97-AF65-F5344CB8AC3E}">
        <p14:creationId xmlns:p14="http://schemas.microsoft.com/office/powerpoint/2010/main" val="1160502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77500" lnSpcReduction="20000"/>
          </a:bodyPr>
          <a:lstStyle/>
          <a:p>
            <a:pPr marL="514350" indent="-514350">
              <a:buFont typeface="+mj-lt"/>
              <a:buAutoNum type="arabicPeriod"/>
            </a:pPr>
            <a:r>
              <a:rPr lang="en-US" dirty="0" smtClean="0"/>
              <a:t>Focus on God / Jesus / Holy Spirit (1:13,2:2; 3:6,10-11,23; 6:20; 10:13,31; 11:1; 12:4-6; 14:37; 15:10,12-19,57)</a:t>
            </a:r>
          </a:p>
          <a:p>
            <a:pPr marL="514350" indent="-514350">
              <a:buFont typeface="+mj-lt"/>
              <a:buAutoNum type="arabicPeriod"/>
            </a:pPr>
            <a:r>
              <a:rPr lang="en-US" dirty="0" smtClean="0"/>
              <a:t>Focus on the BIG issue (1:17; 2:1-5; 3:10-11; 6:17; 8:1-12; 10:23,33; 11:3; 15:1-4)</a:t>
            </a:r>
          </a:p>
          <a:p>
            <a:pPr marL="400050" lvl="1" indent="0">
              <a:buNone/>
            </a:pPr>
            <a:r>
              <a:rPr lang="en-US" dirty="0" smtClean="0"/>
              <a:t>-  On what saves (1:21; 10:31-33; 15:1-2)</a:t>
            </a:r>
          </a:p>
          <a:p>
            <a:pPr marL="514350" indent="-514350">
              <a:buFont typeface="+mj-lt"/>
              <a:buAutoNum type="arabicPeriod"/>
            </a:pPr>
            <a:r>
              <a:rPr lang="en-US" dirty="0" smtClean="0"/>
              <a:t>Appeal to authority (1:19,31; 2:9,16; 3:19,20; 5:13; 6:16; 9:9; 10:7,26; 11:24-25; 14:21; 15:27,32,45,54-55)</a:t>
            </a:r>
          </a:p>
          <a:p>
            <a:pPr marL="514350" indent="-514350">
              <a:buFont typeface="+mj-lt"/>
              <a:buAutoNum type="arabicPeriod"/>
            </a:pPr>
            <a:r>
              <a:rPr lang="en-US" dirty="0" smtClean="0"/>
              <a:t>Do not exceed what is written (4:6)</a:t>
            </a:r>
          </a:p>
          <a:p>
            <a:pPr marL="514350" indent="-514350">
              <a:buFont typeface="+mj-lt"/>
              <a:buAutoNum type="arabicPeriod"/>
            </a:pPr>
            <a:r>
              <a:rPr lang="en-US" dirty="0" smtClean="0"/>
              <a:t>Know the difference between opinion and command (7:6,10,25,36-38; 8:8)</a:t>
            </a:r>
          </a:p>
          <a:p>
            <a:pPr marL="514350" indent="-514350">
              <a:buFont typeface="+mj-lt"/>
              <a:buAutoNum type="arabicPeriod"/>
            </a:pPr>
            <a:r>
              <a:rPr lang="en-US" dirty="0" smtClean="0"/>
              <a:t>Stand for truth (15:58; 16:13)</a:t>
            </a:r>
          </a:p>
          <a:p>
            <a:pPr marL="514350" indent="-514350">
              <a:buFont typeface="+mj-lt"/>
              <a:buAutoNum type="arabicPeriod"/>
            </a:pPr>
            <a:r>
              <a:rPr lang="en-US" dirty="0" smtClean="0"/>
              <a:t>Make the consequences clear (1:17; 2:5; 3:17; 4:5,6,19-21; 5:6,9-11; 6:9-10,15-16; 10:12,22; 11:22,27,30; 14:38; 15:12-19; 16:22)</a:t>
            </a:r>
          </a:p>
        </p:txBody>
      </p:sp>
    </p:spTree>
    <p:extLst>
      <p:ext uri="{BB962C8B-B14F-4D97-AF65-F5344CB8AC3E}">
        <p14:creationId xmlns:p14="http://schemas.microsoft.com/office/powerpoint/2010/main" val="3577663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lnSpcReduction="10000"/>
          </a:bodyPr>
          <a:lstStyle/>
          <a:p>
            <a:pPr marL="514350" indent="-514350">
              <a:buFont typeface="+mj-lt"/>
              <a:buAutoNum type="arabicPeriod" startAt="8"/>
            </a:pPr>
            <a:r>
              <a:rPr lang="en-US" dirty="0" smtClean="0"/>
              <a:t>Warn about dangers of hurting one another (3:17; 8:11,12)</a:t>
            </a:r>
          </a:p>
          <a:p>
            <a:pPr marL="514350" indent="-514350">
              <a:buFont typeface="+mj-lt"/>
              <a:buAutoNum type="arabicPeriod" startAt="8"/>
            </a:pPr>
            <a:r>
              <a:rPr lang="en-US" dirty="0" smtClean="0"/>
              <a:t>Focus on our unified nature (3:9,16; 12:12-13,27)</a:t>
            </a:r>
          </a:p>
          <a:p>
            <a:pPr marL="514350" indent="-514350">
              <a:buFont typeface="+mj-lt"/>
              <a:buAutoNum type="arabicPeriod" startAt="8"/>
            </a:pPr>
            <a:r>
              <a:rPr lang="en-US" dirty="0" smtClean="0"/>
              <a:t>Remove / judge those living in sin (5:2-13)</a:t>
            </a:r>
          </a:p>
          <a:p>
            <a:pPr marL="514350" indent="-514350">
              <a:buFont typeface="+mj-lt"/>
              <a:buAutoNum type="arabicPeriod" startAt="8"/>
            </a:pPr>
            <a:r>
              <a:rPr lang="en-US" dirty="0" smtClean="0"/>
              <a:t>Scenario impacts response</a:t>
            </a:r>
          </a:p>
          <a:p>
            <a:pPr lvl="1"/>
            <a:r>
              <a:rPr lang="en-US" dirty="0" smtClean="0"/>
              <a:t>Don’t shame (4:14)</a:t>
            </a:r>
          </a:p>
          <a:p>
            <a:pPr lvl="1"/>
            <a:r>
              <a:rPr lang="en-US" dirty="0" smtClean="0"/>
              <a:t>Shame (6:5; 15:34)</a:t>
            </a:r>
          </a:p>
          <a:p>
            <a:pPr lvl="1"/>
            <a:r>
              <a:rPr lang="en-US" dirty="0" smtClean="0"/>
              <a:t>Praise (11:2)</a:t>
            </a:r>
          </a:p>
          <a:p>
            <a:pPr lvl="1"/>
            <a:r>
              <a:rPr lang="en-US" dirty="0" smtClean="0"/>
              <a:t>Don’t praise (11:22)</a:t>
            </a:r>
          </a:p>
          <a:p>
            <a:pPr lvl="1"/>
            <a:r>
              <a:rPr lang="en-US" dirty="0" smtClean="0"/>
              <a:t>Call out as foolish (15:36)</a:t>
            </a:r>
          </a:p>
        </p:txBody>
      </p:sp>
    </p:spTree>
    <p:extLst>
      <p:ext uri="{BB962C8B-B14F-4D97-AF65-F5344CB8AC3E}">
        <p14:creationId xmlns:p14="http://schemas.microsoft.com/office/powerpoint/2010/main" val="1317575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lnSpcReduction="10000"/>
          </a:bodyPr>
          <a:lstStyle/>
          <a:p>
            <a:pPr marL="514350" indent="-514350">
              <a:buFont typeface="+mj-lt"/>
              <a:buAutoNum type="arabicPeriod" startAt="8"/>
            </a:pPr>
            <a:r>
              <a:rPr lang="en-US" dirty="0" smtClean="0"/>
              <a:t>Warn about dangers of hurting one another (3:17; 8:11,12)</a:t>
            </a:r>
          </a:p>
          <a:p>
            <a:pPr marL="514350" indent="-514350">
              <a:buFont typeface="+mj-lt"/>
              <a:buAutoNum type="arabicPeriod" startAt="8"/>
            </a:pPr>
            <a:r>
              <a:rPr lang="en-US" dirty="0" smtClean="0"/>
              <a:t>Focus on our unified nature (3:9,16; 12:12-13,27)</a:t>
            </a:r>
          </a:p>
          <a:p>
            <a:pPr marL="514350" indent="-514350">
              <a:buFont typeface="+mj-lt"/>
              <a:buAutoNum type="arabicPeriod" startAt="8"/>
            </a:pPr>
            <a:r>
              <a:rPr lang="en-US" dirty="0" smtClean="0"/>
              <a:t>Remove / judge those living in sin (5:2-13)</a:t>
            </a:r>
          </a:p>
          <a:p>
            <a:pPr marL="514350" indent="-514350">
              <a:buFont typeface="+mj-lt"/>
              <a:buAutoNum type="arabicPeriod" startAt="8"/>
            </a:pPr>
            <a:r>
              <a:rPr lang="en-US" dirty="0" smtClean="0"/>
              <a:t>Scenario impacts response</a:t>
            </a:r>
          </a:p>
          <a:p>
            <a:pPr marL="514350" indent="-514350">
              <a:buFont typeface="+mj-lt"/>
              <a:buAutoNum type="arabicPeriod" startAt="8"/>
            </a:pPr>
            <a:r>
              <a:rPr lang="en-US" dirty="0" smtClean="0"/>
              <a:t>Appreciate the workers (16:10-11,15-18)</a:t>
            </a:r>
          </a:p>
          <a:p>
            <a:pPr marL="514350" indent="-514350">
              <a:buFont typeface="+mj-lt"/>
              <a:buAutoNum type="arabicPeriod" startAt="8"/>
            </a:pPr>
            <a:r>
              <a:rPr lang="en-US" dirty="0" smtClean="0"/>
              <a:t>Greet one another (15:19-21)</a:t>
            </a:r>
          </a:p>
          <a:p>
            <a:pPr marL="514350" indent="-514350">
              <a:buFont typeface="+mj-lt"/>
              <a:buAutoNum type="arabicPeriod" startAt="8"/>
            </a:pPr>
            <a:r>
              <a:rPr lang="en-US" dirty="0" smtClean="0"/>
              <a:t>Mourn sin (5:2)</a:t>
            </a:r>
          </a:p>
        </p:txBody>
      </p:sp>
    </p:spTree>
    <p:extLst>
      <p:ext uri="{BB962C8B-B14F-4D97-AF65-F5344CB8AC3E}">
        <p14:creationId xmlns:p14="http://schemas.microsoft.com/office/powerpoint/2010/main" val="1059877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BLACK">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430</Words>
  <Application>Microsoft Office PowerPoint</Application>
  <PresentationFormat>On-screen Show (4:3)</PresentationFormat>
  <Paragraphs>52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UNITING THE DIVIDED</vt:lpstr>
      <vt:lpstr>WHEN STUDYING 1 CORINTHIANS</vt:lpstr>
      <vt:lpstr>THEIR DIVISIONS</vt:lpstr>
      <vt:lpstr>THEIR DIVISIONS</vt:lpstr>
      <vt:lpstr>“Now I exhort you, brethren, by the name of our Lord Jesus Christ, that you all agree and that there be no divisions among you, but that you be made complete in the same mind and in the same judgment.” I Corinthians 1:10</vt:lpstr>
      <vt:lpstr>METHODS  OF  UNITING THE DIVIDED</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ared</dc:creator>
  <cp:lastModifiedBy>ared</cp:lastModifiedBy>
  <cp:revision>5</cp:revision>
  <dcterms:created xsi:type="dcterms:W3CDTF">2016-11-13T05:34:42Z</dcterms:created>
  <dcterms:modified xsi:type="dcterms:W3CDTF">2016-11-13T07:17:31Z</dcterms:modified>
</cp:coreProperties>
</file>