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4864167-BF0E-4C3E-91C2-87867B9E88A0}" type="datetimeFigureOut">
              <a:rPr lang="en-US" smtClean="0"/>
              <a:t>11/6/2016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2823EF-18E9-4E1E-BA94-5430A49D9A1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64167-BF0E-4C3E-91C2-87867B9E88A0}"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823EF-18E9-4E1E-BA94-5430A49D9A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12823EF-18E9-4E1E-BA94-5430A49D9A1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64167-BF0E-4C3E-91C2-87867B9E88A0}"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864167-BF0E-4C3E-91C2-87867B9E88A0}"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12823EF-18E9-4E1E-BA94-5430A49D9A1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4864167-BF0E-4C3E-91C2-87867B9E88A0}" type="datetimeFigureOut">
              <a:rPr lang="en-US" smtClean="0"/>
              <a:t>11/6/2016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2823EF-18E9-4E1E-BA94-5430A49D9A1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4864167-BF0E-4C3E-91C2-87867B9E88A0}"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823EF-18E9-4E1E-BA94-5430A49D9A1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4864167-BF0E-4C3E-91C2-87867B9E88A0}" type="datetimeFigureOut">
              <a:rPr lang="en-US" smtClean="0"/>
              <a:t>11/6/2016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12823EF-18E9-4E1E-BA94-5430A49D9A1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864167-BF0E-4C3E-91C2-87867B9E88A0}" type="datetimeFigureOut">
              <a:rPr lang="en-US" smtClean="0"/>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12823EF-18E9-4E1E-BA94-5430A49D9A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4864167-BF0E-4C3E-91C2-87867B9E88A0}"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12823EF-18E9-4E1E-BA94-5430A49D9A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2823EF-18E9-4E1E-BA94-5430A49D9A1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4864167-BF0E-4C3E-91C2-87867B9E88A0}" type="datetimeFigureOut">
              <a:rPr lang="en-US" smtClean="0"/>
              <a:t>11/6/2016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12823EF-18E9-4E1E-BA94-5430A49D9A1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4864167-BF0E-4C3E-91C2-87867B9E88A0}" type="datetimeFigureOut">
              <a:rPr lang="en-US" smtClean="0"/>
              <a:t>11/6/2016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4864167-BF0E-4C3E-91C2-87867B9E88A0}" type="datetimeFigureOut">
              <a:rPr lang="en-US" smtClean="0"/>
              <a:t>11/6/2016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2823EF-18E9-4E1E-BA94-5430A49D9A1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GO AND TEACH</a:t>
            </a:r>
            <a:endParaRPr lang="en-US" dirty="0"/>
          </a:p>
        </p:txBody>
      </p:sp>
    </p:spTree>
    <p:extLst>
      <p:ext uri="{BB962C8B-B14F-4D97-AF65-F5344CB8AC3E}">
        <p14:creationId xmlns:p14="http://schemas.microsoft.com/office/powerpoint/2010/main" val="984453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DO WE STILL TEACH THOSE </a:t>
            </a:r>
            <a:r>
              <a:rPr lang="en-US" sz="2400" dirty="0" smtClean="0"/>
              <a:t>WE’VE </a:t>
            </a:r>
            <a:r>
              <a:rPr lang="en-US" sz="2400" dirty="0" smtClean="0"/>
              <a:t>MOVED ON FROM?</a:t>
            </a:r>
            <a:endParaRPr lang="en-US" sz="2400"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A message of warning (Lk. 10:10-12)</a:t>
            </a:r>
          </a:p>
          <a:p>
            <a:pPr marL="514350" indent="-514350">
              <a:buFont typeface="+mj-lt"/>
              <a:buAutoNum type="arabicPeriod"/>
            </a:pPr>
            <a:r>
              <a:rPr lang="en-US" dirty="0" smtClean="0"/>
              <a:t>An ongoing message (I Pet. 2:11-12)</a:t>
            </a:r>
          </a:p>
          <a:p>
            <a:pPr marL="514350" indent="-514350">
              <a:buFont typeface="+mj-lt"/>
              <a:buAutoNum type="arabicPeriod"/>
            </a:pPr>
            <a:r>
              <a:rPr lang="en-US" dirty="0" smtClean="0"/>
              <a:t>Always ready to give an answer to anyone who asks (I Pet. 3:15)</a:t>
            </a:r>
          </a:p>
          <a:p>
            <a:pPr lvl="1"/>
            <a:r>
              <a:rPr lang="en-US" dirty="0" smtClean="0">
                <a:solidFill>
                  <a:schemeClr val="tx1">
                    <a:lumMod val="75000"/>
                    <a:lumOff val="25000"/>
                  </a:schemeClr>
                </a:solidFill>
              </a:rPr>
              <a:t>This includes those who slander and harm us (I Pet. 3:14,16)</a:t>
            </a:r>
          </a:p>
          <a:p>
            <a:pPr lvl="1"/>
            <a:r>
              <a:rPr lang="en-US" dirty="0" smtClean="0">
                <a:solidFill>
                  <a:schemeClr val="tx1">
                    <a:lumMod val="75000"/>
                    <a:lumOff val="25000"/>
                  </a:schemeClr>
                </a:solidFill>
              </a:rPr>
              <a:t>Hope in the face of tribulation promotes questions (I Pet. 3:15)</a:t>
            </a:r>
          </a:p>
          <a:p>
            <a:pPr lvl="1"/>
            <a:r>
              <a:rPr lang="en-US" dirty="0" smtClean="0">
                <a:solidFill>
                  <a:schemeClr val="tx1">
                    <a:lumMod val="75000"/>
                    <a:lumOff val="25000"/>
                  </a:schemeClr>
                </a:solidFill>
              </a:rPr>
              <a:t>Hope comes to those who have sanctified Christ as Lord in their hearts (I Pet. 3:15)</a:t>
            </a:r>
          </a:p>
          <a:p>
            <a:pPr lvl="1"/>
            <a:r>
              <a:rPr lang="en-US" dirty="0" smtClean="0">
                <a:solidFill>
                  <a:schemeClr val="tx1">
                    <a:lumMod val="75000"/>
                    <a:lumOff val="25000"/>
                  </a:schemeClr>
                </a:solidFill>
              </a:rPr>
              <a:t>Reply with gentleness and reverence (I Pet. 3:15)</a:t>
            </a:r>
            <a:endParaRPr lang="en-US" dirty="0">
              <a:solidFill>
                <a:schemeClr val="tx1">
                  <a:lumMod val="75000"/>
                  <a:lumOff val="25000"/>
                </a:schemeClr>
              </a:solidFill>
            </a:endParaRPr>
          </a:p>
        </p:txBody>
      </p:sp>
    </p:spTree>
    <p:extLst>
      <p:ext uri="{BB962C8B-B14F-4D97-AF65-F5344CB8AC3E}">
        <p14:creationId xmlns:p14="http://schemas.microsoft.com/office/powerpoint/2010/main" val="355367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AND TEACH</a:t>
            </a:r>
            <a:endParaRPr lang="en-US" dirty="0"/>
          </a:p>
        </p:txBody>
      </p:sp>
      <p:sp>
        <p:nvSpPr>
          <p:cNvPr id="3" name="Content Placeholder 2"/>
          <p:cNvSpPr>
            <a:spLocks noGrp="1"/>
          </p:cNvSpPr>
          <p:nvPr>
            <p:ph sz="quarter" idx="1"/>
          </p:nvPr>
        </p:nvSpPr>
        <p:spPr/>
        <p:txBody>
          <a:bodyPr>
            <a:normAutofit/>
          </a:bodyPr>
          <a:lstStyle/>
          <a:p>
            <a:r>
              <a:rPr lang="en-US" dirty="0" smtClean="0"/>
              <a:t>The whole 30</a:t>
            </a:r>
          </a:p>
          <a:p>
            <a:r>
              <a:rPr lang="en-US" dirty="0" smtClean="0"/>
              <a:t>The Big Picture of the Bible (Brent Hunter)</a:t>
            </a:r>
          </a:p>
          <a:p>
            <a:r>
              <a:rPr lang="en-US" dirty="0" smtClean="0"/>
              <a:t>Look within (teaching the Christians)</a:t>
            </a:r>
          </a:p>
          <a:p>
            <a:r>
              <a:rPr lang="en-US" dirty="0" smtClean="0"/>
              <a:t>Do the ends justify the means</a:t>
            </a:r>
          </a:p>
          <a:p>
            <a:r>
              <a:rPr lang="en-US" dirty="0" smtClean="0"/>
              <a:t>Orlando – A message of hard truths taught with great compassion</a:t>
            </a:r>
          </a:p>
          <a:p>
            <a:r>
              <a:rPr lang="en-US" dirty="0" smtClean="0"/>
              <a:t>The inviters</a:t>
            </a:r>
          </a:p>
          <a:p>
            <a:r>
              <a:rPr lang="en-US" dirty="0" smtClean="0"/>
              <a:t>Proclaim His </a:t>
            </a:r>
            <a:r>
              <a:rPr lang="en-US" dirty="0" err="1" smtClean="0"/>
              <a:t>excellencies</a:t>
            </a:r>
            <a:endParaRPr lang="en-US" dirty="0" smtClean="0"/>
          </a:p>
          <a:p>
            <a:r>
              <a:rPr lang="en-US" dirty="0" smtClean="0"/>
              <a:t>The message that saves</a:t>
            </a:r>
          </a:p>
        </p:txBody>
      </p:sp>
    </p:spTree>
    <p:extLst>
      <p:ext uri="{BB962C8B-B14F-4D97-AF65-F5344CB8AC3E}">
        <p14:creationId xmlns:p14="http://schemas.microsoft.com/office/powerpoint/2010/main" val="4214703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dirty="0" smtClean="0">
                <a:solidFill>
                  <a:schemeClr val="tx1"/>
                </a:solidFill>
              </a:rPr>
              <a:t>MOVING ON</a:t>
            </a:r>
            <a:endParaRPr lang="en-US" sz="4400" dirty="0">
              <a:solidFill>
                <a:schemeClr val="tx1"/>
              </a:solidFill>
            </a:endParaRPr>
          </a:p>
        </p:txBody>
      </p:sp>
      <p:sp>
        <p:nvSpPr>
          <p:cNvPr id="2" name="Title 1"/>
          <p:cNvSpPr>
            <a:spLocks noGrp="1"/>
          </p:cNvSpPr>
          <p:nvPr>
            <p:ph type="ctrTitle"/>
          </p:nvPr>
        </p:nvSpPr>
        <p:spPr/>
        <p:txBody>
          <a:bodyPr/>
          <a:lstStyle/>
          <a:p>
            <a:r>
              <a:rPr lang="en-US" dirty="0" smtClean="0"/>
              <a:t>GO AND TEACH</a:t>
            </a:r>
            <a:endParaRPr lang="en-US" dirty="0"/>
          </a:p>
        </p:txBody>
      </p:sp>
    </p:spTree>
    <p:extLst>
      <p:ext uri="{BB962C8B-B14F-4D97-AF65-F5344CB8AC3E}">
        <p14:creationId xmlns:p14="http://schemas.microsoft.com/office/powerpoint/2010/main" val="2308793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TEACHING</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dirty="0" smtClean="0"/>
              <a:t>Matthew 7:6</a:t>
            </a:r>
          </a:p>
          <a:p>
            <a:pPr marL="0" indent="0" algn="ctr">
              <a:buNone/>
            </a:pPr>
            <a:r>
              <a:rPr lang="en-US" dirty="0" smtClean="0"/>
              <a:t>“Do not give what is holy to dogs, and do not throw your pearls before swine, or they will trample them under their feet, and turn and tear you to pieces.”</a:t>
            </a:r>
          </a:p>
        </p:txBody>
      </p:sp>
    </p:spTree>
    <p:extLst>
      <p:ext uri="{BB962C8B-B14F-4D97-AF65-F5344CB8AC3E}">
        <p14:creationId xmlns:p14="http://schemas.microsoft.com/office/powerpoint/2010/main" val="2781486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TEACHING</a:t>
            </a:r>
            <a:endParaRPr lang="en-US" dirty="0"/>
          </a:p>
        </p:txBody>
      </p:sp>
      <p:sp>
        <p:nvSpPr>
          <p:cNvPr id="3" name="Content Placeholder 2"/>
          <p:cNvSpPr>
            <a:spLocks noGrp="1"/>
          </p:cNvSpPr>
          <p:nvPr>
            <p:ph sz="quarter" idx="1"/>
          </p:nvPr>
        </p:nvSpPr>
        <p:spPr/>
        <p:txBody>
          <a:bodyPr>
            <a:normAutofit lnSpcReduction="10000"/>
          </a:bodyPr>
          <a:lstStyle/>
          <a:p>
            <a:pPr marL="0" indent="0" algn="ctr">
              <a:buNone/>
            </a:pPr>
            <a:r>
              <a:rPr lang="en-US" dirty="0" smtClean="0"/>
              <a:t>Matthew 10:11-15</a:t>
            </a:r>
          </a:p>
          <a:p>
            <a:pPr marL="0" indent="0" algn="ctr">
              <a:buNone/>
            </a:pPr>
            <a:r>
              <a:rPr lang="en-US" dirty="0" smtClean="0"/>
              <a:t>“And whatever city or village you enter, inquire who is worthy in it, and stay at his house until you leave that city.  As you enter the house, give it your greeting.  If the house is worthy, give it your blessing of peace. But if it is not worthy, take back your blessing of peace.  Whoever does not receive you, nor heed your words, as you go out of that house or that city, shake the dust off your feet.  Truly I say to you, it will be more tolerable for the land of Sodom and Gomorrah in the day of judgment than for that city.”</a:t>
            </a:r>
          </a:p>
        </p:txBody>
      </p:sp>
    </p:spTree>
    <p:extLst>
      <p:ext uri="{BB962C8B-B14F-4D97-AF65-F5344CB8AC3E}">
        <p14:creationId xmlns:p14="http://schemas.microsoft.com/office/powerpoint/2010/main" val="202326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IS THE RIGHT TIME TO MOVE ON?</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When they don’t receive or heed (Mt. 10:14; Mk. 6:11; Lk. 9:5)</a:t>
            </a:r>
          </a:p>
          <a:p>
            <a:pPr lvl="1"/>
            <a:r>
              <a:rPr lang="en-US" dirty="0" smtClean="0">
                <a:solidFill>
                  <a:schemeClr val="tx1">
                    <a:lumMod val="75000"/>
                    <a:lumOff val="25000"/>
                  </a:schemeClr>
                </a:solidFill>
              </a:rPr>
              <a:t>There is a place between belief and rejection (Acts 13:42)</a:t>
            </a:r>
          </a:p>
          <a:p>
            <a:pPr marL="514350" indent="-514350">
              <a:buFont typeface="+mj-lt"/>
              <a:buAutoNum type="arabicPeriod"/>
            </a:pPr>
            <a:r>
              <a:rPr lang="en-US" dirty="0" smtClean="0"/>
              <a:t>Signs they’ve made their decision</a:t>
            </a:r>
          </a:p>
          <a:p>
            <a:pPr lvl="1"/>
            <a:r>
              <a:rPr lang="en-US" dirty="0" smtClean="0">
                <a:solidFill>
                  <a:schemeClr val="tx1">
                    <a:lumMod val="75000"/>
                    <a:lumOff val="25000"/>
                  </a:schemeClr>
                </a:solidFill>
              </a:rPr>
              <a:t>They block you on social media and avoid you in person.</a:t>
            </a:r>
          </a:p>
          <a:p>
            <a:pPr lvl="1"/>
            <a:r>
              <a:rPr lang="en-US" dirty="0" smtClean="0">
                <a:solidFill>
                  <a:schemeClr val="tx1">
                    <a:lumMod val="75000"/>
                    <a:lumOff val="25000"/>
                  </a:schemeClr>
                </a:solidFill>
              </a:rPr>
              <a:t>They contradict (Acts 13:45)</a:t>
            </a:r>
          </a:p>
          <a:p>
            <a:pPr lvl="1"/>
            <a:r>
              <a:rPr lang="en-US" dirty="0" smtClean="0">
                <a:solidFill>
                  <a:schemeClr val="tx1">
                    <a:lumMod val="75000"/>
                    <a:lumOff val="25000"/>
                  </a:schemeClr>
                </a:solidFill>
              </a:rPr>
              <a:t>They blaspheme (Acts 13:45; 18:6)</a:t>
            </a:r>
          </a:p>
          <a:p>
            <a:pPr lvl="1"/>
            <a:r>
              <a:rPr lang="en-US" dirty="0" smtClean="0">
                <a:solidFill>
                  <a:schemeClr val="tx1">
                    <a:lumMod val="75000"/>
                    <a:lumOff val="25000"/>
                  </a:schemeClr>
                </a:solidFill>
              </a:rPr>
              <a:t>They become violent (Acts 13:50-51; Mt. 7:6)</a:t>
            </a:r>
          </a:p>
        </p:txBody>
      </p:sp>
    </p:spTree>
    <p:extLst>
      <p:ext uri="{BB962C8B-B14F-4D97-AF65-F5344CB8AC3E}">
        <p14:creationId xmlns:p14="http://schemas.microsoft.com/office/powerpoint/2010/main" val="28591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MOVE ON?</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You‘ve done your job (Mk. 10:14; Acts 20:26-27)</a:t>
            </a:r>
          </a:p>
          <a:p>
            <a:pPr marL="514350" indent="-514350">
              <a:buFont typeface="+mj-lt"/>
              <a:buAutoNum type="arabicPeriod"/>
            </a:pPr>
            <a:r>
              <a:rPr lang="en-US" dirty="0" smtClean="0"/>
              <a:t>You can’t make people believe.  There is no magic phrase</a:t>
            </a:r>
          </a:p>
          <a:p>
            <a:pPr marL="514350" indent="-514350">
              <a:buFont typeface="+mj-lt"/>
              <a:buAutoNum type="arabicPeriod"/>
            </a:pPr>
            <a:r>
              <a:rPr lang="en-US" dirty="0" smtClean="0"/>
              <a:t>Others need the message</a:t>
            </a:r>
            <a:endParaRPr lang="en-US" dirty="0"/>
          </a:p>
        </p:txBody>
      </p:sp>
    </p:spTree>
    <p:extLst>
      <p:ext uri="{BB962C8B-B14F-4D97-AF65-F5344CB8AC3E}">
        <p14:creationId xmlns:p14="http://schemas.microsoft.com/office/powerpoint/2010/main" val="216810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ON</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Don’t get discouraged and quit.</a:t>
            </a:r>
          </a:p>
          <a:p>
            <a:pPr marL="514350" indent="-514350">
              <a:buFont typeface="+mj-lt"/>
              <a:buAutoNum type="arabicPeriod"/>
            </a:pPr>
            <a:r>
              <a:rPr lang="en-US" dirty="0" smtClean="0"/>
              <a:t>Jesus and the apostles were frequently rejected</a:t>
            </a:r>
          </a:p>
          <a:p>
            <a:pPr marL="514350" indent="-514350">
              <a:buFont typeface="+mj-lt"/>
              <a:buAutoNum type="arabicPeriod"/>
            </a:pPr>
            <a:r>
              <a:rPr lang="en-US" dirty="0" smtClean="0"/>
              <a:t>Paul turned from one audience to another (Acts 18:6-7).</a:t>
            </a:r>
          </a:p>
          <a:p>
            <a:pPr marL="0" indent="0">
              <a:buNone/>
            </a:pPr>
            <a:endParaRPr lang="en-US" dirty="0"/>
          </a:p>
        </p:txBody>
      </p:sp>
    </p:spTree>
    <p:extLst>
      <p:ext uri="{BB962C8B-B14F-4D97-AF65-F5344CB8AC3E}">
        <p14:creationId xmlns:p14="http://schemas.microsoft.com/office/powerpoint/2010/main" val="76599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IT HOPELESS FOR THE REJECTERS?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Paul prayed for the lost Jews (Rom. 10:1-4)</a:t>
            </a:r>
          </a:p>
          <a:p>
            <a:pPr marL="514350" indent="-514350">
              <a:buFont typeface="+mj-lt"/>
              <a:buAutoNum type="arabicPeriod"/>
            </a:pPr>
            <a:r>
              <a:rPr lang="en-US" dirty="0" smtClean="0"/>
              <a:t>Paul turned around after violent rejection (Acts 8:1; 9:1-22)</a:t>
            </a:r>
            <a:endParaRPr lang="en-US" dirty="0"/>
          </a:p>
        </p:txBody>
      </p:sp>
    </p:spTree>
    <p:extLst>
      <p:ext uri="{BB962C8B-B14F-4D97-AF65-F5344CB8AC3E}">
        <p14:creationId xmlns:p14="http://schemas.microsoft.com/office/powerpoint/2010/main" val="122758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TotalTime>
  <Words>496</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GO AND TEACH</vt:lpstr>
      <vt:lpstr>GO AND TEACH</vt:lpstr>
      <vt:lpstr>GO AND TEACH</vt:lpstr>
      <vt:lpstr>JESUS’ TEACHING</vt:lpstr>
      <vt:lpstr>JESUS’ TEACHING</vt:lpstr>
      <vt:lpstr>WHEN IS THE RIGHT TIME TO MOVE ON?</vt:lpstr>
      <vt:lpstr>WHY MOVE ON?</vt:lpstr>
      <vt:lpstr>MOVE ON</vt:lpstr>
      <vt:lpstr>IS IT HOPELESS FOR THE REJECTERS?</vt:lpstr>
      <vt:lpstr>DO WE STILL TEACH THOSE WE’VE MOVED ON FROM?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AND TEACH</dc:title>
  <dc:creator>ared</dc:creator>
  <cp:lastModifiedBy>Northside CoC</cp:lastModifiedBy>
  <cp:revision>4</cp:revision>
  <dcterms:created xsi:type="dcterms:W3CDTF">2016-11-06T03:03:49Z</dcterms:created>
  <dcterms:modified xsi:type="dcterms:W3CDTF">2016-11-06T16:14:40Z</dcterms:modified>
</cp:coreProperties>
</file>