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2" r:id="rId6"/>
    <p:sldId id="261" r:id="rId7"/>
    <p:sldId id="260" r:id="rId8"/>
    <p:sldId id="263" r:id="rId9"/>
    <p:sldId id="264" r:id="rId10"/>
    <p:sldId id="270" r:id="rId11"/>
    <p:sldId id="271" r:id="rId12"/>
    <p:sldId id="272" r:id="rId13"/>
    <p:sldId id="267" r:id="rId14"/>
    <p:sldId id="268" r:id="rId15"/>
    <p:sldId id="269" r:id="rId16"/>
    <p:sldId id="273" r:id="rId17"/>
    <p:sldId id="265"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05057C-C9B4-408F-BB7C-486256F2B5C4}" type="datetimeFigureOut">
              <a:rPr lang="en-US" smtClean="0"/>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F62D9-EA8E-478C-A21E-399EAB9DDB7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5057C-C9B4-408F-BB7C-486256F2B5C4}" type="datetimeFigureOut">
              <a:rPr lang="en-US" smtClean="0"/>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F62D9-EA8E-478C-A21E-399EAB9DDB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005057C-C9B4-408F-BB7C-486256F2B5C4}" type="datetimeFigureOut">
              <a:rPr lang="en-US" smtClean="0"/>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F62D9-EA8E-478C-A21E-399EAB9DDB70}"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5057C-C9B4-408F-BB7C-486256F2B5C4}" type="datetimeFigureOut">
              <a:rPr lang="en-US" smtClean="0"/>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F62D9-EA8E-478C-A21E-399EAB9DDB7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05057C-C9B4-408F-BB7C-486256F2B5C4}" type="datetimeFigureOut">
              <a:rPr lang="en-US" smtClean="0"/>
              <a:t>11/19/2016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DF62D9-EA8E-478C-A21E-399EAB9DDB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005057C-C9B4-408F-BB7C-486256F2B5C4}" type="datetimeFigureOut">
              <a:rPr lang="en-US" smtClean="0"/>
              <a:t>11/19/2016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F62D9-EA8E-478C-A21E-399EAB9DDB70}"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5057C-C9B4-408F-BB7C-486256F2B5C4}" type="datetimeFigureOut">
              <a:rPr lang="en-US" smtClean="0"/>
              <a:t>11/19/2016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DF62D9-EA8E-478C-A21E-399EAB9DDB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05057C-C9B4-408F-BB7C-486256F2B5C4}" type="datetimeFigureOut">
              <a:rPr lang="en-US" smtClean="0"/>
              <a:t>11/19/2016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DF62D9-EA8E-478C-A21E-399EAB9DDB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005057C-C9B4-408F-BB7C-486256F2B5C4}" type="datetimeFigureOut">
              <a:rPr lang="en-US" smtClean="0"/>
              <a:t>11/19/2016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DF62D9-EA8E-478C-A21E-399EAB9DDB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005057C-C9B4-408F-BB7C-486256F2B5C4}" type="datetimeFigureOut">
              <a:rPr lang="en-US" smtClean="0"/>
              <a:t>11/19/2016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F62D9-EA8E-478C-A21E-399EAB9DDB70}"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5057C-C9B4-408F-BB7C-486256F2B5C4}" type="datetimeFigureOut">
              <a:rPr lang="en-US" smtClean="0"/>
              <a:t>11/19/2016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DF62D9-EA8E-478C-A21E-399EAB9DDB70}"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005057C-C9B4-408F-BB7C-486256F2B5C4}" type="datetimeFigureOut">
              <a:rPr lang="en-US" smtClean="0"/>
              <a:t>11/19/2016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1DF62D9-EA8E-478C-A21E-399EAB9DDB70}"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084908"/>
          </a:xfrm>
        </p:spPr>
        <p:txBody>
          <a:bodyPr>
            <a:normAutofit/>
          </a:bodyPr>
          <a:lstStyle/>
          <a:p>
            <a:r>
              <a:rPr lang="en-US" sz="5400" dirty="0" smtClean="0"/>
              <a:t>ALL FOR</a:t>
            </a:r>
            <a:br>
              <a:rPr lang="en-US" sz="5400" dirty="0" smtClean="0"/>
            </a:br>
            <a:r>
              <a:rPr lang="en-US" sz="5400" dirty="0" smtClean="0">
                <a:solidFill>
                  <a:srgbClr val="FF0000"/>
                </a:solidFill>
                <a:effectLst>
                  <a:glow rad="127000">
                    <a:schemeClr val="bg1"/>
                  </a:glow>
                </a:effectLst>
              </a:rPr>
              <a:t>“THAT RED STUFF”</a:t>
            </a:r>
            <a:endParaRPr lang="en-US" sz="5400" dirty="0">
              <a:solidFill>
                <a:srgbClr val="FF0000"/>
              </a:solidFill>
              <a:effectLst>
                <a:glow rad="127000">
                  <a:schemeClr val="bg1"/>
                </a:glow>
              </a:effectLst>
            </a:endParaRPr>
          </a:p>
        </p:txBody>
      </p:sp>
    </p:spTree>
    <p:extLst>
      <p:ext uri="{BB962C8B-B14F-4D97-AF65-F5344CB8AC3E}">
        <p14:creationId xmlns:p14="http://schemas.microsoft.com/office/powerpoint/2010/main" val="3128926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ctr">
              <a:buNone/>
            </a:pPr>
            <a:r>
              <a:rPr lang="en-US" dirty="0"/>
              <a:t> And Jesus said to them, “Truly I say to you, that you who have followed Me, in the regeneration when the Son of Man will sit on His glorious throne, you also shall sit upon twelve thrones, judging the twelve tribes of </a:t>
            </a:r>
            <a:r>
              <a:rPr lang="en-US" dirty="0" smtClean="0"/>
              <a:t>Israel.  And </a:t>
            </a:r>
            <a:r>
              <a:rPr lang="en-US" dirty="0"/>
              <a:t>everyone who has left houses or brothers or sisters or father or mother or children or farms for My name’s sake, will receive many times as much, and will </a:t>
            </a:r>
            <a:r>
              <a:rPr lang="en-US" u="sng" dirty="0"/>
              <a:t>inherit eternal life</a:t>
            </a:r>
            <a:r>
              <a:rPr lang="en-US" dirty="0" smtClean="0"/>
              <a:t>.”</a:t>
            </a:r>
            <a:endParaRPr lang="en-US" dirty="0"/>
          </a:p>
          <a:p>
            <a:pPr marL="0" indent="0" algn="ctr">
              <a:buNone/>
            </a:pPr>
            <a:endParaRPr lang="en-US" dirty="0"/>
          </a:p>
          <a:p>
            <a:pPr marL="0" indent="0" algn="ctr">
              <a:buNone/>
            </a:pPr>
            <a:r>
              <a:rPr lang="en-US" dirty="0" smtClean="0"/>
              <a:t>Matthew 19:28-29</a:t>
            </a:r>
          </a:p>
        </p:txBody>
      </p:sp>
      <p:sp>
        <p:nvSpPr>
          <p:cNvPr id="2" name="Title 1"/>
          <p:cNvSpPr>
            <a:spLocks noGrp="1"/>
          </p:cNvSpPr>
          <p:nvPr>
            <p:ph type="title"/>
          </p:nvPr>
        </p:nvSpPr>
        <p:spPr/>
        <p:txBody>
          <a:bodyPr>
            <a:normAutofit fontScale="90000"/>
          </a:bodyPr>
          <a:lstStyle/>
          <a:p>
            <a:r>
              <a:rPr lang="en-US" dirty="0" smtClean="0"/>
              <a:t>WHAT IS OUR INHERITANCE?</a:t>
            </a:r>
            <a:endParaRPr lang="en-US" dirty="0"/>
          </a:p>
        </p:txBody>
      </p:sp>
    </p:spTree>
    <p:extLst>
      <p:ext uri="{BB962C8B-B14F-4D97-AF65-F5344CB8AC3E}">
        <p14:creationId xmlns:p14="http://schemas.microsoft.com/office/powerpoint/2010/main" val="2632102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dirty="0"/>
              <a:t>“Then the King will say to those on His right, ‘Come, you who are blessed of My Father, </a:t>
            </a:r>
            <a:r>
              <a:rPr lang="en-US" u="sng" dirty="0"/>
              <a:t>inherit the kingdom</a:t>
            </a:r>
            <a:r>
              <a:rPr lang="en-US" dirty="0"/>
              <a:t> prepared for you from the foundation of the </a:t>
            </a:r>
            <a:r>
              <a:rPr lang="en-US" dirty="0" smtClean="0"/>
              <a:t>world.”</a:t>
            </a:r>
            <a:endParaRPr lang="en-US" dirty="0"/>
          </a:p>
          <a:p>
            <a:pPr marL="0" indent="0" algn="ctr">
              <a:buNone/>
            </a:pPr>
            <a:endParaRPr lang="en-US" dirty="0"/>
          </a:p>
          <a:p>
            <a:pPr marL="0" indent="0" algn="ctr">
              <a:buNone/>
            </a:pPr>
            <a:r>
              <a:rPr lang="en-US" dirty="0" smtClean="0"/>
              <a:t>Matthew 25:34</a:t>
            </a:r>
          </a:p>
        </p:txBody>
      </p:sp>
      <p:sp>
        <p:nvSpPr>
          <p:cNvPr id="2" name="Title 1"/>
          <p:cNvSpPr>
            <a:spLocks noGrp="1"/>
          </p:cNvSpPr>
          <p:nvPr>
            <p:ph type="title"/>
          </p:nvPr>
        </p:nvSpPr>
        <p:spPr/>
        <p:txBody>
          <a:bodyPr>
            <a:normAutofit fontScale="90000"/>
          </a:bodyPr>
          <a:lstStyle/>
          <a:p>
            <a:r>
              <a:rPr lang="en-US" dirty="0" smtClean="0"/>
              <a:t>WHAT IS OUR INHERITANCE?</a:t>
            </a:r>
            <a:endParaRPr lang="en-US" dirty="0"/>
          </a:p>
        </p:txBody>
      </p:sp>
    </p:spTree>
    <p:extLst>
      <p:ext uri="{BB962C8B-B14F-4D97-AF65-F5344CB8AC3E}">
        <p14:creationId xmlns:p14="http://schemas.microsoft.com/office/powerpoint/2010/main" val="3018923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ctr">
              <a:buNone/>
            </a:pPr>
            <a:r>
              <a:rPr lang="en-US" dirty="0"/>
              <a:t> Blessed be the God and Father of our Lord Jesus Christ, who according to His great mercy has caused us to be born again to a living hope through the resurrection of Jesus Christ from the </a:t>
            </a:r>
            <a:r>
              <a:rPr lang="en-US" dirty="0" smtClean="0"/>
              <a:t>dead, to </a:t>
            </a:r>
            <a:r>
              <a:rPr lang="en-US" dirty="0"/>
              <a:t>obtain </a:t>
            </a:r>
            <a:r>
              <a:rPr lang="en-US" u="sng" dirty="0"/>
              <a:t>an inheritance which is imperishable and undefiled and will not fade away, reserved in heaven for </a:t>
            </a:r>
            <a:r>
              <a:rPr lang="en-US" u="sng" dirty="0" smtClean="0"/>
              <a:t>you</a:t>
            </a:r>
            <a:r>
              <a:rPr lang="en-US" dirty="0" smtClean="0"/>
              <a:t>, who </a:t>
            </a:r>
            <a:r>
              <a:rPr lang="en-US" dirty="0"/>
              <a:t>are protected by the power of God through faith for a salvation ready to be revealed in the last </a:t>
            </a:r>
            <a:r>
              <a:rPr lang="en-US" dirty="0" smtClean="0"/>
              <a:t>time.  </a:t>
            </a:r>
          </a:p>
          <a:p>
            <a:pPr marL="0" indent="0" algn="ctr">
              <a:buNone/>
            </a:pPr>
            <a:endParaRPr lang="en-US" dirty="0"/>
          </a:p>
          <a:p>
            <a:pPr marL="0" indent="0" algn="ctr">
              <a:buNone/>
            </a:pPr>
            <a:r>
              <a:rPr lang="en-US" dirty="0" smtClean="0"/>
              <a:t>I Peter 1:3-5</a:t>
            </a:r>
          </a:p>
        </p:txBody>
      </p:sp>
      <p:sp>
        <p:nvSpPr>
          <p:cNvPr id="2" name="Title 1"/>
          <p:cNvSpPr>
            <a:spLocks noGrp="1"/>
          </p:cNvSpPr>
          <p:nvPr>
            <p:ph type="title"/>
          </p:nvPr>
        </p:nvSpPr>
        <p:spPr/>
        <p:txBody>
          <a:bodyPr>
            <a:normAutofit fontScale="90000"/>
          </a:bodyPr>
          <a:lstStyle/>
          <a:p>
            <a:r>
              <a:rPr lang="en-US" dirty="0" smtClean="0"/>
              <a:t>WHAT IS OUR INHERITANCE?</a:t>
            </a:r>
            <a:endParaRPr lang="en-US" dirty="0"/>
          </a:p>
        </p:txBody>
      </p:sp>
    </p:spTree>
    <p:extLst>
      <p:ext uri="{BB962C8B-B14F-4D97-AF65-F5344CB8AC3E}">
        <p14:creationId xmlns:p14="http://schemas.microsoft.com/office/powerpoint/2010/main" val="1053854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dirty="0"/>
              <a:t>Are they not all ministering spirits, sent out to render service for the sake of those who will </a:t>
            </a:r>
            <a:r>
              <a:rPr lang="en-US" u="sng" dirty="0"/>
              <a:t>inherit salvation</a:t>
            </a:r>
            <a:r>
              <a:rPr lang="en-US" dirty="0"/>
              <a:t>?</a:t>
            </a:r>
          </a:p>
          <a:p>
            <a:pPr marL="0" indent="0" algn="ctr">
              <a:buNone/>
            </a:pPr>
            <a:endParaRPr lang="en-US" dirty="0"/>
          </a:p>
          <a:p>
            <a:pPr marL="0" indent="0" algn="ctr">
              <a:buNone/>
            </a:pPr>
            <a:r>
              <a:rPr lang="en-US" dirty="0" smtClean="0"/>
              <a:t>Hebrews 1:14</a:t>
            </a:r>
          </a:p>
        </p:txBody>
      </p:sp>
      <p:sp>
        <p:nvSpPr>
          <p:cNvPr id="2" name="Title 1"/>
          <p:cNvSpPr>
            <a:spLocks noGrp="1"/>
          </p:cNvSpPr>
          <p:nvPr>
            <p:ph type="title"/>
          </p:nvPr>
        </p:nvSpPr>
        <p:spPr/>
        <p:txBody>
          <a:bodyPr>
            <a:normAutofit fontScale="90000"/>
          </a:bodyPr>
          <a:lstStyle/>
          <a:p>
            <a:r>
              <a:rPr lang="en-US" dirty="0" smtClean="0"/>
              <a:t>WHAT IS OUR INHERITANCE?</a:t>
            </a:r>
            <a:endParaRPr lang="en-US" dirty="0"/>
          </a:p>
        </p:txBody>
      </p:sp>
    </p:spTree>
    <p:extLst>
      <p:ext uri="{BB962C8B-B14F-4D97-AF65-F5344CB8AC3E}">
        <p14:creationId xmlns:p14="http://schemas.microsoft.com/office/powerpoint/2010/main" val="2632102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US" dirty="0"/>
              <a:t>For this reason He is the mediator of a new covenant, so that, since a death has taken place for the redemption of the transgressions that were committed under the first covenant, those who have been called may receive the promise of the eternal </a:t>
            </a:r>
            <a:r>
              <a:rPr lang="en-US" u="sng" dirty="0"/>
              <a:t>inheritance</a:t>
            </a:r>
            <a:r>
              <a:rPr lang="en-US" dirty="0"/>
              <a:t>.</a:t>
            </a:r>
          </a:p>
          <a:p>
            <a:pPr marL="0" indent="0" algn="ctr">
              <a:buNone/>
            </a:pPr>
            <a:endParaRPr lang="en-US" dirty="0"/>
          </a:p>
          <a:p>
            <a:pPr marL="0" indent="0" algn="ctr">
              <a:buNone/>
            </a:pPr>
            <a:r>
              <a:rPr lang="en-US" dirty="0" smtClean="0"/>
              <a:t>Hebrews 9:15</a:t>
            </a:r>
          </a:p>
        </p:txBody>
      </p:sp>
      <p:sp>
        <p:nvSpPr>
          <p:cNvPr id="2" name="Title 1"/>
          <p:cNvSpPr>
            <a:spLocks noGrp="1"/>
          </p:cNvSpPr>
          <p:nvPr>
            <p:ph type="title"/>
          </p:nvPr>
        </p:nvSpPr>
        <p:spPr/>
        <p:txBody>
          <a:bodyPr>
            <a:normAutofit fontScale="90000"/>
          </a:bodyPr>
          <a:lstStyle/>
          <a:p>
            <a:r>
              <a:rPr lang="en-US" dirty="0" smtClean="0"/>
              <a:t>WHAT IS OUR INHERITANCE?</a:t>
            </a:r>
            <a:endParaRPr lang="en-US" dirty="0"/>
          </a:p>
        </p:txBody>
      </p:sp>
    </p:spTree>
    <p:extLst>
      <p:ext uri="{BB962C8B-B14F-4D97-AF65-F5344CB8AC3E}">
        <p14:creationId xmlns:p14="http://schemas.microsoft.com/office/powerpoint/2010/main" val="3018923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gn="ctr">
              <a:buNone/>
            </a:pPr>
            <a:endParaRPr lang="en-US" dirty="0"/>
          </a:p>
          <a:p>
            <a:pPr marL="0" indent="0" algn="ctr">
              <a:buNone/>
            </a:pPr>
            <a:r>
              <a:rPr lang="en-US" dirty="0" smtClean="0"/>
              <a:t>Then </a:t>
            </a:r>
            <a:r>
              <a:rPr lang="en-US" dirty="0"/>
              <a:t>I saw a new heaven and a new earth; for the first heaven and the first earth passed away, and there is no longer any </a:t>
            </a:r>
            <a:r>
              <a:rPr lang="en-US" dirty="0" smtClean="0"/>
              <a:t>sea.  And </a:t>
            </a:r>
            <a:r>
              <a:rPr lang="en-US" dirty="0"/>
              <a:t>I saw the holy city, new Jerusalem, coming down out of heaven from God, made ready as a bride adorned for her </a:t>
            </a:r>
            <a:r>
              <a:rPr lang="en-US" dirty="0" smtClean="0"/>
              <a:t>husband.  And </a:t>
            </a:r>
            <a:r>
              <a:rPr lang="en-US" dirty="0"/>
              <a:t>I heard a loud voice from the throne, saying, “Behold, the tabernacle of God is among men, and He will </a:t>
            </a:r>
            <a:r>
              <a:rPr lang="en-US" dirty="0" smtClean="0"/>
              <a:t>dwell </a:t>
            </a:r>
            <a:r>
              <a:rPr lang="en-US" dirty="0"/>
              <a:t>among them, and they shall be His people, and God Himself will be among </a:t>
            </a:r>
            <a:r>
              <a:rPr lang="en-US" dirty="0" smtClean="0"/>
              <a:t>them, and He will wipe away every tear from their eyes; and there will no longer be any death; there will no longer be any mourning, or crying, or pain; the first things have passed away.” …</a:t>
            </a:r>
          </a:p>
          <a:p>
            <a:pPr marL="0" indent="0" algn="ctr">
              <a:buNone/>
            </a:pPr>
            <a:endParaRPr lang="en-US" dirty="0" smtClean="0"/>
          </a:p>
          <a:p>
            <a:pPr marL="0" indent="0" algn="ctr">
              <a:buNone/>
            </a:pPr>
            <a:r>
              <a:rPr lang="en-US" dirty="0" smtClean="0"/>
              <a:t>Revelation 21:1-7</a:t>
            </a:r>
            <a:endParaRPr lang="en-US" dirty="0"/>
          </a:p>
        </p:txBody>
      </p:sp>
      <p:sp>
        <p:nvSpPr>
          <p:cNvPr id="2" name="Title 1"/>
          <p:cNvSpPr>
            <a:spLocks noGrp="1"/>
          </p:cNvSpPr>
          <p:nvPr>
            <p:ph type="title"/>
          </p:nvPr>
        </p:nvSpPr>
        <p:spPr/>
        <p:txBody>
          <a:bodyPr>
            <a:normAutofit fontScale="90000"/>
          </a:bodyPr>
          <a:lstStyle/>
          <a:p>
            <a:r>
              <a:rPr lang="en-US" dirty="0" smtClean="0"/>
              <a:t>WHAT IS OUR INHERITANCE?</a:t>
            </a:r>
            <a:endParaRPr lang="en-US" dirty="0"/>
          </a:p>
        </p:txBody>
      </p:sp>
    </p:spTree>
    <p:extLst>
      <p:ext uri="{BB962C8B-B14F-4D97-AF65-F5344CB8AC3E}">
        <p14:creationId xmlns:p14="http://schemas.microsoft.com/office/powerpoint/2010/main" val="1053854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ctr">
              <a:buNone/>
            </a:pPr>
            <a:r>
              <a:rPr lang="en-US" dirty="0" smtClean="0"/>
              <a:t>And </a:t>
            </a:r>
            <a:r>
              <a:rPr lang="en-US" dirty="0"/>
              <a:t>He who sits on the throne said, “Behold, I am making all things new.” And He said, “Write, for these words are faithful and true</a:t>
            </a:r>
            <a:r>
              <a:rPr lang="en-US" dirty="0" smtClean="0"/>
              <a:t>.”  Then </a:t>
            </a:r>
            <a:r>
              <a:rPr lang="en-US" dirty="0"/>
              <a:t>He said to me, </a:t>
            </a:r>
            <a:r>
              <a:rPr lang="en-US" dirty="0" smtClean="0"/>
              <a:t>“It </a:t>
            </a:r>
            <a:r>
              <a:rPr lang="en-US" dirty="0"/>
              <a:t>is done. I am the Alpha and the Omega, the beginning and the end. I will give to the one who thirsts from the spring of the water of life without cost</a:t>
            </a:r>
            <a:r>
              <a:rPr lang="en-US" dirty="0" smtClean="0"/>
              <a:t>.  He </a:t>
            </a:r>
            <a:r>
              <a:rPr lang="en-US" dirty="0"/>
              <a:t>who overcomes will inherit these things, and I will be his God and he will be My son</a:t>
            </a:r>
            <a:r>
              <a:rPr lang="en-US" dirty="0" smtClean="0"/>
              <a:t>.”</a:t>
            </a:r>
            <a:endParaRPr lang="en-US" dirty="0"/>
          </a:p>
          <a:p>
            <a:pPr marL="0" indent="0" algn="ctr">
              <a:buNone/>
            </a:pPr>
            <a:endParaRPr lang="en-US" dirty="0" smtClean="0"/>
          </a:p>
          <a:p>
            <a:pPr marL="0" indent="0" algn="ctr">
              <a:buNone/>
            </a:pPr>
            <a:r>
              <a:rPr lang="en-US" dirty="0" smtClean="0"/>
              <a:t>Revelation 21:1-7</a:t>
            </a:r>
            <a:endParaRPr lang="en-US" dirty="0"/>
          </a:p>
        </p:txBody>
      </p:sp>
      <p:sp>
        <p:nvSpPr>
          <p:cNvPr id="2" name="Title 1"/>
          <p:cNvSpPr>
            <a:spLocks noGrp="1"/>
          </p:cNvSpPr>
          <p:nvPr>
            <p:ph type="title"/>
          </p:nvPr>
        </p:nvSpPr>
        <p:spPr/>
        <p:txBody>
          <a:bodyPr>
            <a:normAutofit fontScale="90000"/>
          </a:bodyPr>
          <a:lstStyle/>
          <a:p>
            <a:r>
              <a:rPr lang="en-US" dirty="0" smtClean="0"/>
              <a:t>WHAT IS OUR INHERITANCE?</a:t>
            </a:r>
            <a:endParaRPr lang="en-US" dirty="0"/>
          </a:p>
        </p:txBody>
      </p:sp>
    </p:spTree>
    <p:extLst>
      <p:ext uri="{BB962C8B-B14F-4D97-AF65-F5344CB8AC3E}">
        <p14:creationId xmlns:p14="http://schemas.microsoft.com/office/powerpoint/2010/main" val="312746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dirty="0"/>
              <a:t> If we endure, we will also reign with Him;</a:t>
            </a:r>
          </a:p>
          <a:p>
            <a:pPr marL="0" indent="0" algn="ctr">
              <a:buNone/>
            </a:pPr>
            <a:r>
              <a:rPr lang="en-US" dirty="0"/>
              <a:t>         If we </a:t>
            </a:r>
            <a:r>
              <a:rPr lang="en-US" dirty="0" smtClean="0"/>
              <a:t>deny </a:t>
            </a:r>
            <a:r>
              <a:rPr lang="en-US" dirty="0"/>
              <a:t>Him, He also will deny us;</a:t>
            </a:r>
          </a:p>
          <a:p>
            <a:pPr marL="0" indent="0" algn="ctr">
              <a:buNone/>
            </a:pPr>
            <a:endParaRPr lang="en-US" dirty="0"/>
          </a:p>
          <a:p>
            <a:pPr marL="0" indent="0" algn="ctr">
              <a:buNone/>
            </a:pPr>
            <a:endParaRPr lang="en-US" dirty="0"/>
          </a:p>
          <a:p>
            <a:pPr marL="0" indent="0" algn="ctr">
              <a:buNone/>
            </a:pPr>
            <a:r>
              <a:rPr lang="en-US" dirty="0" smtClean="0"/>
              <a:t>II Timothy 2:12</a:t>
            </a:r>
          </a:p>
        </p:txBody>
      </p:sp>
      <p:sp>
        <p:nvSpPr>
          <p:cNvPr id="2" name="Title 1"/>
          <p:cNvSpPr>
            <a:spLocks noGrp="1"/>
          </p:cNvSpPr>
          <p:nvPr>
            <p:ph type="title"/>
          </p:nvPr>
        </p:nvSpPr>
        <p:spPr/>
        <p:txBody>
          <a:bodyPr>
            <a:normAutofit fontScale="90000"/>
          </a:bodyPr>
          <a:lstStyle/>
          <a:p>
            <a:r>
              <a:rPr lang="en-US" dirty="0" smtClean="0"/>
              <a:t>WHAT IS OUR INHERITANCE?</a:t>
            </a:r>
            <a:endParaRPr lang="en-US" dirty="0"/>
          </a:p>
        </p:txBody>
      </p:sp>
    </p:spTree>
    <p:extLst>
      <p:ext uri="{BB962C8B-B14F-4D97-AF65-F5344CB8AC3E}">
        <p14:creationId xmlns:p14="http://schemas.microsoft.com/office/powerpoint/2010/main" val="4075969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ctr">
              <a:buNone/>
            </a:pPr>
            <a:r>
              <a:rPr lang="en-US" dirty="0" smtClean="0"/>
              <a:t>Or </a:t>
            </a:r>
            <a:r>
              <a:rPr lang="en-US" dirty="0"/>
              <a:t>do you not know that the unrighteous </a:t>
            </a:r>
            <a:r>
              <a:rPr lang="en-US" u="sng" dirty="0"/>
              <a:t>will not inherit</a:t>
            </a:r>
            <a:r>
              <a:rPr lang="en-US" dirty="0"/>
              <a:t> the kingdom of God? Do not be deceived; neither fornicators, nor idolaters, nor adulterers, nor effeminate, nor </a:t>
            </a:r>
            <a:r>
              <a:rPr lang="en-US" dirty="0" smtClean="0"/>
              <a:t>homosexuals, nor </a:t>
            </a:r>
            <a:r>
              <a:rPr lang="en-US" dirty="0"/>
              <a:t>thieves, nor the covetous, nor drunkards, nor revilers, nor swindlers, will inherit the kingdom of God.</a:t>
            </a:r>
          </a:p>
          <a:p>
            <a:pPr marL="0" indent="0" algn="ctr">
              <a:buNone/>
            </a:pPr>
            <a:endParaRPr lang="en-US" dirty="0"/>
          </a:p>
          <a:p>
            <a:pPr marL="0" indent="0" algn="ctr">
              <a:buNone/>
            </a:pPr>
            <a:r>
              <a:rPr lang="en-US" dirty="0" smtClean="0"/>
              <a:t>I Corinthians 6:9-10</a:t>
            </a:r>
            <a:endParaRPr lang="en-US" dirty="0"/>
          </a:p>
        </p:txBody>
      </p:sp>
      <p:sp>
        <p:nvSpPr>
          <p:cNvPr id="3" name="Title 2"/>
          <p:cNvSpPr>
            <a:spLocks noGrp="1"/>
          </p:cNvSpPr>
          <p:nvPr>
            <p:ph type="title"/>
          </p:nvPr>
        </p:nvSpPr>
        <p:spPr/>
        <p:txBody>
          <a:bodyPr>
            <a:normAutofit fontScale="90000"/>
          </a:bodyPr>
          <a:lstStyle/>
          <a:p>
            <a:r>
              <a:rPr lang="en-US" dirty="0" smtClean="0"/>
              <a:t>WHAT IS YOUR</a:t>
            </a:r>
            <a:br>
              <a:rPr lang="en-US" dirty="0" smtClean="0"/>
            </a:br>
            <a:r>
              <a:rPr lang="en-US" dirty="0" smtClean="0">
                <a:solidFill>
                  <a:srgbClr val="FF0000"/>
                </a:solidFill>
                <a:effectLst>
                  <a:glow rad="127000">
                    <a:schemeClr val="bg1"/>
                  </a:glow>
                </a:effectLst>
              </a:rPr>
              <a:t>RED STUFF</a:t>
            </a:r>
            <a:r>
              <a:rPr lang="en-US" dirty="0" smtClean="0"/>
              <a:t>?</a:t>
            </a:r>
            <a:endParaRPr lang="en-US" dirty="0"/>
          </a:p>
        </p:txBody>
      </p:sp>
    </p:spTree>
    <p:extLst>
      <p:ext uri="{BB962C8B-B14F-4D97-AF65-F5344CB8AC3E}">
        <p14:creationId xmlns:p14="http://schemas.microsoft.com/office/powerpoint/2010/main" val="377353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ctr">
              <a:buNone/>
            </a:pPr>
            <a:r>
              <a:rPr lang="en-US" dirty="0"/>
              <a:t> Now the deeds of the flesh are evident, which are: </a:t>
            </a:r>
            <a:r>
              <a:rPr lang="en-US" dirty="0" smtClean="0"/>
              <a:t>immorality</a:t>
            </a:r>
            <a:r>
              <a:rPr lang="en-US" dirty="0"/>
              <a:t>, impurity, </a:t>
            </a:r>
            <a:r>
              <a:rPr lang="en-US" dirty="0" smtClean="0"/>
              <a:t>sensuality,       </a:t>
            </a:r>
            <a:r>
              <a:rPr lang="en-US" dirty="0"/>
              <a:t>idolatry, sorcery, enmities, strife, jealousy, outbursts of anger, disputes, dissensions, </a:t>
            </a:r>
            <a:r>
              <a:rPr lang="en-US" dirty="0" smtClean="0"/>
              <a:t>factions, envying</a:t>
            </a:r>
            <a:r>
              <a:rPr lang="en-US" dirty="0"/>
              <a:t>, drunkenness, carousing, and things like these, of which I forewarn you, just as I have forewarned you, that those who practice such things </a:t>
            </a:r>
            <a:r>
              <a:rPr lang="en-US" u="sng" dirty="0"/>
              <a:t>will not inherit</a:t>
            </a:r>
            <a:r>
              <a:rPr lang="en-US" dirty="0"/>
              <a:t> the kingdom of God</a:t>
            </a:r>
            <a:r>
              <a:rPr lang="en-US" dirty="0" smtClean="0"/>
              <a:t>.</a:t>
            </a:r>
          </a:p>
          <a:p>
            <a:pPr marL="0" indent="0" algn="ctr">
              <a:buNone/>
            </a:pPr>
            <a:endParaRPr lang="en-US" dirty="0" smtClean="0"/>
          </a:p>
          <a:p>
            <a:pPr marL="0" indent="0" algn="ctr">
              <a:buNone/>
            </a:pPr>
            <a:r>
              <a:rPr lang="en-US" dirty="0" smtClean="0"/>
              <a:t>Galatians 5:19-21</a:t>
            </a:r>
            <a:endParaRPr lang="en-US" dirty="0"/>
          </a:p>
        </p:txBody>
      </p:sp>
      <p:sp>
        <p:nvSpPr>
          <p:cNvPr id="3" name="Title 2"/>
          <p:cNvSpPr>
            <a:spLocks noGrp="1"/>
          </p:cNvSpPr>
          <p:nvPr>
            <p:ph type="title"/>
          </p:nvPr>
        </p:nvSpPr>
        <p:spPr/>
        <p:txBody>
          <a:bodyPr>
            <a:normAutofit fontScale="90000"/>
          </a:bodyPr>
          <a:lstStyle/>
          <a:p>
            <a:r>
              <a:rPr lang="en-US" dirty="0" smtClean="0"/>
              <a:t>WHAT IS YOUR</a:t>
            </a:r>
            <a:br>
              <a:rPr lang="en-US" dirty="0" smtClean="0"/>
            </a:br>
            <a:r>
              <a:rPr lang="en-US" dirty="0" smtClean="0">
                <a:solidFill>
                  <a:srgbClr val="FF0000"/>
                </a:solidFill>
                <a:effectLst>
                  <a:glow rad="127000">
                    <a:schemeClr val="bg1"/>
                  </a:glow>
                </a:effectLst>
              </a:rPr>
              <a:t>RED STUFF</a:t>
            </a:r>
            <a:r>
              <a:rPr lang="en-US" dirty="0" smtClean="0"/>
              <a:t>?</a:t>
            </a:r>
            <a:endParaRPr lang="en-US" dirty="0"/>
          </a:p>
        </p:txBody>
      </p:sp>
    </p:spTree>
    <p:extLst>
      <p:ext uri="{BB962C8B-B14F-4D97-AF65-F5344CB8AC3E}">
        <p14:creationId xmlns:p14="http://schemas.microsoft.com/office/powerpoint/2010/main" val="1918266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First born (Gen. 25:19-26… his inheritance – Gen. 13:1-6,14-17; 25:5)</a:t>
            </a:r>
          </a:p>
          <a:p>
            <a:r>
              <a:rPr lang="en-US" dirty="0" smtClean="0"/>
              <a:t>Despised his birthright (Gen. 25:27-34… Heb. 12:16) – when did he try to get it back?</a:t>
            </a:r>
          </a:p>
          <a:p>
            <a:r>
              <a:rPr lang="en-US" dirty="0" smtClean="0"/>
              <a:t>Lost his blessing (Gen. 27:28-29,39-40)</a:t>
            </a:r>
          </a:p>
          <a:p>
            <a:r>
              <a:rPr lang="en-US" dirty="0" smtClean="0"/>
              <a:t>Don’t be like Esau! (Heb. 12:15-16)</a:t>
            </a:r>
            <a:endParaRPr lang="en-US" dirty="0"/>
          </a:p>
        </p:txBody>
      </p:sp>
      <p:sp>
        <p:nvSpPr>
          <p:cNvPr id="2" name="Title 1"/>
          <p:cNvSpPr>
            <a:spLocks noGrp="1"/>
          </p:cNvSpPr>
          <p:nvPr>
            <p:ph type="title"/>
          </p:nvPr>
        </p:nvSpPr>
        <p:spPr/>
        <p:txBody>
          <a:bodyPr/>
          <a:lstStyle/>
          <a:p>
            <a:r>
              <a:rPr lang="en-US" dirty="0" smtClean="0"/>
              <a:t>GODLESS ESAU</a:t>
            </a:r>
            <a:endParaRPr lang="en-US" dirty="0"/>
          </a:p>
        </p:txBody>
      </p:sp>
    </p:spTree>
    <p:extLst>
      <p:ext uri="{BB962C8B-B14F-4D97-AF65-F5344CB8AC3E}">
        <p14:creationId xmlns:p14="http://schemas.microsoft.com/office/powerpoint/2010/main" val="312539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ctr">
              <a:buNone/>
            </a:pPr>
            <a:r>
              <a:rPr lang="en-US" dirty="0"/>
              <a:t> But immorality or any impurity or greed must not even be named among you, as is proper among </a:t>
            </a:r>
            <a:r>
              <a:rPr lang="en-US" dirty="0" smtClean="0"/>
              <a:t>saints; and </a:t>
            </a:r>
            <a:r>
              <a:rPr lang="en-US" dirty="0"/>
              <a:t>there must be no filthiness and silly talk, or coarse jesting, which are not fitting, but rather giving of </a:t>
            </a:r>
            <a:r>
              <a:rPr lang="en-US" dirty="0" smtClean="0"/>
              <a:t>thanks.  For </a:t>
            </a:r>
            <a:r>
              <a:rPr lang="en-US" dirty="0"/>
              <a:t>this you know with certainty, that </a:t>
            </a:r>
            <a:r>
              <a:rPr lang="en-US" u="sng" dirty="0"/>
              <a:t>no immoral or impure person or covetous man, who is an idolater, has an inheritance</a:t>
            </a:r>
            <a:r>
              <a:rPr lang="en-US" dirty="0"/>
              <a:t> in the kingdom of Christ and God.</a:t>
            </a:r>
          </a:p>
          <a:p>
            <a:pPr marL="0" indent="0" algn="ctr">
              <a:buNone/>
            </a:pPr>
            <a:endParaRPr lang="en-US" dirty="0"/>
          </a:p>
          <a:p>
            <a:pPr marL="0" indent="0" algn="ctr">
              <a:buNone/>
            </a:pPr>
            <a:r>
              <a:rPr lang="en-US" dirty="0" smtClean="0"/>
              <a:t>Ephesians 5:3-5</a:t>
            </a:r>
            <a:endParaRPr lang="en-US" dirty="0"/>
          </a:p>
        </p:txBody>
      </p:sp>
      <p:sp>
        <p:nvSpPr>
          <p:cNvPr id="3" name="Title 2"/>
          <p:cNvSpPr>
            <a:spLocks noGrp="1"/>
          </p:cNvSpPr>
          <p:nvPr>
            <p:ph type="title"/>
          </p:nvPr>
        </p:nvSpPr>
        <p:spPr/>
        <p:txBody>
          <a:bodyPr>
            <a:normAutofit fontScale="90000"/>
          </a:bodyPr>
          <a:lstStyle/>
          <a:p>
            <a:r>
              <a:rPr lang="en-US" dirty="0" smtClean="0"/>
              <a:t>WHAT IS YOUR</a:t>
            </a:r>
            <a:br>
              <a:rPr lang="en-US" dirty="0" smtClean="0"/>
            </a:br>
            <a:r>
              <a:rPr lang="en-US" dirty="0" smtClean="0">
                <a:solidFill>
                  <a:srgbClr val="FF0000"/>
                </a:solidFill>
                <a:effectLst>
                  <a:glow rad="127000">
                    <a:schemeClr val="bg1"/>
                  </a:glow>
                </a:effectLst>
              </a:rPr>
              <a:t>RED STUFF</a:t>
            </a:r>
            <a:r>
              <a:rPr lang="en-US" dirty="0" smtClean="0"/>
              <a:t>?</a:t>
            </a:r>
            <a:endParaRPr lang="en-US" dirty="0"/>
          </a:p>
        </p:txBody>
      </p:sp>
    </p:spTree>
    <p:extLst>
      <p:ext uri="{BB962C8B-B14F-4D97-AF65-F5344CB8AC3E}">
        <p14:creationId xmlns:p14="http://schemas.microsoft.com/office/powerpoint/2010/main" val="19182666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dirty="0" smtClean="0"/>
              <a:t>Context of Hebrews 12:15-17</a:t>
            </a:r>
          </a:p>
          <a:p>
            <a:pPr marL="0" indent="0" algn="ctr">
              <a:buNone/>
            </a:pPr>
            <a:endParaRPr lang="en-US" dirty="0"/>
          </a:p>
          <a:p>
            <a:pPr marL="0" indent="0" algn="ctr">
              <a:buNone/>
            </a:pPr>
            <a:r>
              <a:rPr lang="en-US" dirty="0" smtClean="0"/>
              <a:t>Avoiding suffering (Heb. 12:1,4)</a:t>
            </a:r>
            <a:endParaRPr lang="en-US" dirty="0"/>
          </a:p>
        </p:txBody>
      </p:sp>
      <p:sp>
        <p:nvSpPr>
          <p:cNvPr id="3" name="Title 2"/>
          <p:cNvSpPr>
            <a:spLocks noGrp="1"/>
          </p:cNvSpPr>
          <p:nvPr>
            <p:ph type="title"/>
          </p:nvPr>
        </p:nvSpPr>
        <p:spPr/>
        <p:txBody>
          <a:bodyPr>
            <a:normAutofit fontScale="90000"/>
          </a:bodyPr>
          <a:lstStyle/>
          <a:p>
            <a:r>
              <a:rPr lang="en-US" dirty="0" smtClean="0"/>
              <a:t>WHAT IS YOUR</a:t>
            </a:r>
            <a:br>
              <a:rPr lang="en-US" dirty="0" smtClean="0"/>
            </a:br>
            <a:r>
              <a:rPr lang="en-US" dirty="0" smtClean="0">
                <a:solidFill>
                  <a:srgbClr val="FF0000"/>
                </a:solidFill>
                <a:effectLst>
                  <a:glow rad="127000">
                    <a:schemeClr val="bg1"/>
                  </a:glow>
                </a:effectLst>
              </a:rPr>
              <a:t>RED STUFF</a:t>
            </a:r>
            <a:r>
              <a:rPr lang="en-US" dirty="0" smtClean="0"/>
              <a:t>?</a:t>
            </a:r>
            <a:endParaRPr lang="en-US" dirty="0"/>
          </a:p>
        </p:txBody>
      </p:sp>
    </p:spTree>
    <p:extLst>
      <p:ext uri="{BB962C8B-B14F-4D97-AF65-F5344CB8AC3E}">
        <p14:creationId xmlns:p14="http://schemas.microsoft.com/office/powerpoint/2010/main" val="360770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Hebrews 12:15-16</a:t>
            </a:r>
          </a:p>
          <a:p>
            <a:r>
              <a:rPr lang="en-US" dirty="0" smtClean="0"/>
              <a:t>Hebrews 12:12-13</a:t>
            </a:r>
          </a:p>
          <a:p>
            <a:r>
              <a:rPr lang="en-US" dirty="0" smtClean="0"/>
              <a:t>Hebrews 10:23-25</a:t>
            </a:r>
          </a:p>
          <a:p>
            <a:r>
              <a:rPr lang="en-US" dirty="0" smtClean="0"/>
              <a:t>Hebrews 3:12-13</a:t>
            </a:r>
            <a:endParaRPr lang="en-US" dirty="0"/>
          </a:p>
        </p:txBody>
      </p:sp>
      <p:sp>
        <p:nvSpPr>
          <p:cNvPr id="3" name="Title 2"/>
          <p:cNvSpPr>
            <a:spLocks noGrp="1"/>
          </p:cNvSpPr>
          <p:nvPr>
            <p:ph type="title"/>
          </p:nvPr>
        </p:nvSpPr>
        <p:spPr/>
        <p:txBody>
          <a:bodyPr>
            <a:normAutofit fontScale="90000"/>
          </a:bodyPr>
          <a:lstStyle/>
          <a:p>
            <a:r>
              <a:rPr lang="en-US" dirty="0" smtClean="0"/>
              <a:t>WATCH OUT FOR ONE ANOTHER</a:t>
            </a:r>
            <a:endParaRPr lang="en-US" dirty="0"/>
          </a:p>
        </p:txBody>
      </p:sp>
    </p:spTree>
    <p:extLst>
      <p:ext uri="{BB962C8B-B14F-4D97-AF65-F5344CB8AC3E}">
        <p14:creationId xmlns:p14="http://schemas.microsoft.com/office/powerpoint/2010/main" val="3045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SADDEST OF CRIES…</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normAutofit fontScale="92500"/>
          </a:bodyPr>
          <a:lstStyle/>
          <a:p>
            <a:r>
              <a:rPr lang="en-US" sz="3600" dirty="0"/>
              <a:t>Waiting until it’s too late</a:t>
            </a:r>
            <a:br>
              <a:rPr lang="en-US" sz="3600" dirty="0"/>
            </a:br>
            <a:r>
              <a:rPr lang="en-US" sz="3600" dirty="0"/>
              <a:t>(Heb. 12:17; Gen. 27:30-38)</a:t>
            </a:r>
          </a:p>
          <a:p>
            <a:endParaRPr lang="en-US" dirty="0"/>
          </a:p>
        </p:txBody>
      </p:sp>
    </p:spTree>
    <p:extLst>
      <p:ext uri="{BB962C8B-B14F-4D97-AF65-F5344CB8AC3E}">
        <p14:creationId xmlns:p14="http://schemas.microsoft.com/office/powerpoint/2010/main" val="105549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Adam and Eve – all for a piece of fruit (Gen. 2:15-17,3:1-24)</a:t>
            </a:r>
          </a:p>
          <a:p>
            <a:r>
              <a:rPr lang="en-US" dirty="0" err="1" smtClean="0"/>
              <a:t>Achan</a:t>
            </a:r>
            <a:r>
              <a:rPr lang="en-US" dirty="0" smtClean="0"/>
              <a:t> – all for a little treasure (Josh. 7:20-21)</a:t>
            </a:r>
          </a:p>
          <a:p>
            <a:r>
              <a:rPr lang="en-US" dirty="0" smtClean="0"/>
              <a:t>Judas – all for thirty pieces of silver (Mt. 26:14-16,24)</a:t>
            </a:r>
          </a:p>
          <a:p>
            <a:endParaRPr lang="en-US" dirty="0"/>
          </a:p>
          <a:p>
            <a:r>
              <a:rPr lang="en-US" dirty="0" smtClean="0"/>
              <a:t>BUT Moses knew better (Heb. 11:24-26)</a:t>
            </a:r>
          </a:p>
          <a:p>
            <a:r>
              <a:rPr lang="en-US" dirty="0" smtClean="0"/>
              <a:t>Jesus taught better (Mt. 13:44-46)</a:t>
            </a:r>
            <a:endParaRPr lang="en-US" dirty="0"/>
          </a:p>
        </p:txBody>
      </p:sp>
      <p:sp>
        <p:nvSpPr>
          <p:cNvPr id="2" name="Title 1"/>
          <p:cNvSpPr>
            <a:spLocks noGrp="1"/>
          </p:cNvSpPr>
          <p:nvPr>
            <p:ph type="title"/>
          </p:nvPr>
        </p:nvSpPr>
        <p:spPr/>
        <p:txBody>
          <a:bodyPr>
            <a:normAutofit fontScale="90000"/>
          </a:bodyPr>
          <a:lstStyle/>
          <a:p>
            <a:r>
              <a:rPr lang="en-US" dirty="0" smtClean="0"/>
              <a:t>ESAU ISN’T THE ONLY ONE</a:t>
            </a:r>
            <a:endParaRPr lang="en-US" dirty="0"/>
          </a:p>
        </p:txBody>
      </p:sp>
    </p:spTree>
    <p:extLst>
      <p:ext uri="{BB962C8B-B14F-4D97-AF65-F5344CB8AC3E}">
        <p14:creationId xmlns:p14="http://schemas.microsoft.com/office/powerpoint/2010/main" val="220394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“And now I commend you to God and to the word of His grace, which is able to build you up and to give you the </a:t>
            </a:r>
            <a:r>
              <a:rPr lang="en-US" u="sng" dirty="0" smtClean="0"/>
              <a:t>inheritance</a:t>
            </a:r>
            <a:r>
              <a:rPr lang="en-US" dirty="0" smtClean="0"/>
              <a:t> among all those who are sanctified.”</a:t>
            </a:r>
          </a:p>
          <a:p>
            <a:pPr marL="0" indent="0" algn="ctr">
              <a:buNone/>
            </a:pPr>
            <a:endParaRPr lang="en-US" dirty="0" smtClean="0"/>
          </a:p>
          <a:p>
            <a:pPr marL="0" indent="0" algn="ctr">
              <a:buNone/>
            </a:pPr>
            <a:r>
              <a:rPr lang="en-US" dirty="0" smtClean="0"/>
              <a:t>Acts 20:32</a:t>
            </a:r>
          </a:p>
        </p:txBody>
      </p:sp>
      <p:sp>
        <p:nvSpPr>
          <p:cNvPr id="2" name="Title 1"/>
          <p:cNvSpPr>
            <a:spLocks noGrp="1"/>
          </p:cNvSpPr>
          <p:nvPr>
            <p:ph type="title"/>
          </p:nvPr>
        </p:nvSpPr>
        <p:spPr/>
        <p:txBody>
          <a:bodyPr/>
          <a:lstStyle/>
          <a:p>
            <a:r>
              <a:rPr lang="en-US" dirty="0" smtClean="0"/>
              <a:t>OUR INHERITANCE</a:t>
            </a:r>
            <a:endParaRPr lang="en-US" dirty="0"/>
          </a:p>
        </p:txBody>
      </p:sp>
    </p:spTree>
    <p:extLst>
      <p:ext uri="{BB962C8B-B14F-4D97-AF65-F5344CB8AC3E}">
        <p14:creationId xmlns:p14="http://schemas.microsoft.com/office/powerpoint/2010/main" val="115144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1" y="2675466"/>
            <a:ext cx="8458200" cy="3725333"/>
          </a:xfrm>
        </p:spPr>
        <p:txBody>
          <a:bodyPr>
            <a:normAutofit fontScale="85000" lnSpcReduction="20000"/>
          </a:bodyPr>
          <a:lstStyle/>
          <a:p>
            <a:pPr marL="0" indent="0" algn="ctr">
              <a:buNone/>
            </a:pPr>
            <a:r>
              <a:rPr lang="en-US" dirty="0" smtClean="0"/>
              <a:t>And </a:t>
            </a:r>
            <a:r>
              <a:rPr lang="en-US" dirty="0"/>
              <a:t>the Lord said, ‘I am Jesus whom you are persecuting</a:t>
            </a:r>
            <a:r>
              <a:rPr lang="en-US" dirty="0" smtClean="0"/>
              <a:t>. ‘</a:t>
            </a:r>
            <a:r>
              <a:rPr lang="en-US" dirty="0"/>
              <a:t>But get up and stand on your feet; for this purpose I have appeared to you, to appoint you a minister and a witness not only to the things which you have seen, but also to the things in which I will appear to </a:t>
            </a:r>
            <a:r>
              <a:rPr lang="en-US" dirty="0" smtClean="0"/>
              <a:t>you; rescuing </a:t>
            </a:r>
            <a:r>
              <a:rPr lang="en-US" dirty="0"/>
              <a:t>you from the Jewish people and from the Gentiles, to whom I am sending </a:t>
            </a:r>
            <a:r>
              <a:rPr lang="en-US" dirty="0" smtClean="0"/>
              <a:t>you, to </a:t>
            </a:r>
            <a:r>
              <a:rPr lang="en-US" dirty="0"/>
              <a:t>open their eyes so that they may turn from darkness to light and from the dominion of Satan to God, that they may receive forgiveness of sins and an </a:t>
            </a:r>
            <a:r>
              <a:rPr lang="en-US" u="sng" dirty="0"/>
              <a:t>inheritance</a:t>
            </a:r>
            <a:r>
              <a:rPr lang="en-US" dirty="0"/>
              <a:t> among those who have been sanctified by faith in Me.’</a:t>
            </a:r>
          </a:p>
          <a:p>
            <a:pPr marL="0" indent="0" algn="ctr">
              <a:buNone/>
            </a:pPr>
            <a:endParaRPr lang="en-US" dirty="0"/>
          </a:p>
          <a:p>
            <a:pPr marL="0" indent="0" algn="ctr">
              <a:buNone/>
            </a:pPr>
            <a:r>
              <a:rPr lang="en-US" dirty="0" smtClean="0"/>
              <a:t>Acts 26:15b-18</a:t>
            </a:r>
          </a:p>
        </p:txBody>
      </p:sp>
      <p:sp>
        <p:nvSpPr>
          <p:cNvPr id="2" name="Title 1"/>
          <p:cNvSpPr>
            <a:spLocks noGrp="1"/>
          </p:cNvSpPr>
          <p:nvPr>
            <p:ph type="title"/>
          </p:nvPr>
        </p:nvSpPr>
        <p:spPr/>
        <p:txBody>
          <a:bodyPr/>
          <a:lstStyle/>
          <a:p>
            <a:r>
              <a:rPr lang="en-US" dirty="0" smtClean="0"/>
              <a:t>OUR INHERITANCE</a:t>
            </a:r>
            <a:endParaRPr lang="en-US" dirty="0"/>
          </a:p>
        </p:txBody>
      </p:sp>
    </p:spTree>
    <p:extLst>
      <p:ext uri="{BB962C8B-B14F-4D97-AF65-F5344CB8AC3E}">
        <p14:creationId xmlns:p14="http://schemas.microsoft.com/office/powerpoint/2010/main" val="529036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“giving </a:t>
            </a:r>
            <a:r>
              <a:rPr lang="en-US" dirty="0"/>
              <a:t>thanks to the Father, who has qualified us to share in the </a:t>
            </a:r>
            <a:r>
              <a:rPr lang="en-US" u="sng" dirty="0"/>
              <a:t>inheritance</a:t>
            </a:r>
            <a:r>
              <a:rPr lang="en-US" dirty="0"/>
              <a:t> of the saints in Light</a:t>
            </a:r>
            <a:r>
              <a:rPr lang="en-US" dirty="0" smtClean="0"/>
              <a:t>.”</a:t>
            </a:r>
            <a:endParaRPr lang="en-US" dirty="0"/>
          </a:p>
          <a:p>
            <a:pPr marL="0" indent="0" algn="ctr">
              <a:buNone/>
            </a:pPr>
            <a:endParaRPr lang="en-US" dirty="0"/>
          </a:p>
          <a:p>
            <a:pPr marL="0" indent="0" algn="ctr">
              <a:buNone/>
            </a:pPr>
            <a:r>
              <a:rPr lang="en-US" dirty="0" smtClean="0"/>
              <a:t>Colossians 1:12</a:t>
            </a:r>
          </a:p>
        </p:txBody>
      </p:sp>
      <p:sp>
        <p:nvSpPr>
          <p:cNvPr id="2" name="Title 1"/>
          <p:cNvSpPr>
            <a:spLocks noGrp="1"/>
          </p:cNvSpPr>
          <p:nvPr>
            <p:ph type="title"/>
          </p:nvPr>
        </p:nvSpPr>
        <p:spPr/>
        <p:txBody>
          <a:bodyPr/>
          <a:lstStyle/>
          <a:p>
            <a:r>
              <a:rPr lang="en-US" dirty="0" smtClean="0"/>
              <a:t>OUR INHERITANCE</a:t>
            </a:r>
            <a:endParaRPr lang="en-US" dirty="0"/>
          </a:p>
        </p:txBody>
      </p:sp>
    </p:spTree>
    <p:extLst>
      <p:ext uri="{BB962C8B-B14F-4D97-AF65-F5344CB8AC3E}">
        <p14:creationId xmlns:p14="http://schemas.microsoft.com/office/powerpoint/2010/main" val="529036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dirty="0"/>
              <a:t> Whatever you do, do your work heartily, as for the Lord rather than for </a:t>
            </a:r>
            <a:r>
              <a:rPr lang="en-US" dirty="0" smtClean="0"/>
              <a:t>men, knowing </a:t>
            </a:r>
            <a:r>
              <a:rPr lang="en-US" dirty="0"/>
              <a:t>that from the Lord you will receive the reward of the </a:t>
            </a:r>
            <a:r>
              <a:rPr lang="en-US" u="sng" dirty="0"/>
              <a:t>inheritance</a:t>
            </a:r>
            <a:r>
              <a:rPr lang="en-US" dirty="0"/>
              <a:t>. It is the Lord Christ whom you serve.</a:t>
            </a:r>
          </a:p>
          <a:p>
            <a:pPr marL="0" indent="0" algn="ctr">
              <a:buNone/>
            </a:pPr>
            <a:endParaRPr lang="en-US" dirty="0"/>
          </a:p>
          <a:p>
            <a:pPr marL="0" indent="0" algn="ctr">
              <a:buNone/>
            </a:pPr>
            <a:r>
              <a:rPr lang="en-US" dirty="0" smtClean="0"/>
              <a:t>Colossians 3:23-24</a:t>
            </a:r>
          </a:p>
        </p:txBody>
      </p:sp>
      <p:sp>
        <p:nvSpPr>
          <p:cNvPr id="2" name="Title 1"/>
          <p:cNvSpPr>
            <a:spLocks noGrp="1"/>
          </p:cNvSpPr>
          <p:nvPr>
            <p:ph type="title"/>
          </p:nvPr>
        </p:nvSpPr>
        <p:spPr/>
        <p:txBody>
          <a:bodyPr/>
          <a:lstStyle/>
          <a:p>
            <a:r>
              <a:rPr lang="en-US" dirty="0" smtClean="0"/>
              <a:t>OUR INHERITANCE</a:t>
            </a:r>
            <a:endParaRPr lang="en-US" dirty="0"/>
          </a:p>
        </p:txBody>
      </p:sp>
    </p:spTree>
    <p:extLst>
      <p:ext uri="{BB962C8B-B14F-4D97-AF65-F5344CB8AC3E}">
        <p14:creationId xmlns:p14="http://schemas.microsoft.com/office/powerpoint/2010/main" val="529036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US" dirty="0"/>
              <a:t>For this reason He is the mediator of a new covenant, so that, since a death has taken place for the redemption of the transgressions that were committed under the first covenant, those who have been called may receive the promise of the eternal </a:t>
            </a:r>
            <a:r>
              <a:rPr lang="en-US" u="sng" dirty="0"/>
              <a:t>inheritance</a:t>
            </a:r>
            <a:r>
              <a:rPr lang="en-US" dirty="0"/>
              <a:t>.</a:t>
            </a:r>
          </a:p>
          <a:p>
            <a:pPr marL="0" indent="0" algn="ctr">
              <a:buNone/>
            </a:pPr>
            <a:endParaRPr lang="en-US" dirty="0"/>
          </a:p>
          <a:p>
            <a:pPr marL="0" indent="0" algn="ctr">
              <a:buNone/>
            </a:pPr>
            <a:r>
              <a:rPr lang="en-US" dirty="0" smtClean="0"/>
              <a:t>Hebrews 9:15</a:t>
            </a:r>
          </a:p>
        </p:txBody>
      </p:sp>
      <p:sp>
        <p:nvSpPr>
          <p:cNvPr id="2" name="Title 1"/>
          <p:cNvSpPr>
            <a:spLocks noGrp="1"/>
          </p:cNvSpPr>
          <p:nvPr>
            <p:ph type="title"/>
          </p:nvPr>
        </p:nvSpPr>
        <p:spPr/>
        <p:txBody>
          <a:bodyPr/>
          <a:lstStyle/>
          <a:p>
            <a:r>
              <a:rPr lang="en-US" dirty="0" smtClean="0"/>
              <a:t>OUR INHERITANCE</a:t>
            </a:r>
            <a:endParaRPr lang="en-US" dirty="0"/>
          </a:p>
        </p:txBody>
      </p:sp>
    </p:spTree>
    <p:extLst>
      <p:ext uri="{BB962C8B-B14F-4D97-AF65-F5344CB8AC3E}">
        <p14:creationId xmlns:p14="http://schemas.microsoft.com/office/powerpoint/2010/main" val="1614374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dirty="0"/>
              <a:t>not returning evil for evil or insult for insult, but giving a blessing instead; for you were called for the very purpose that you might </a:t>
            </a:r>
            <a:r>
              <a:rPr lang="en-US" u="sng" dirty="0"/>
              <a:t>inherit a blessing</a:t>
            </a:r>
            <a:r>
              <a:rPr lang="en-US" dirty="0"/>
              <a:t>.</a:t>
            </a:r>
          </a:p>
          <a:p>
            <a:pPr marL="0" indent="0" algn="ctr">
              <a:buNone/>
            </a:pPr>
            <a:endParaRPr lang="en-US" dirty="0"/>
          </a:p>
          <a:p>
            <a:pPr marL="0" indent="0" algn="ctr">
              <a:buNone/>
            </a:pPr>
            <a:r>
              <a:rPr lang="en-US" dirty="0" smtClean="0"/>
              <a:t>I Peter 3:9</a:t>
            </a:r>
          </a:p>
        </p:txBody>
      </p:sp>
      <p:sp>
        <p:nvSpPr>
          <p:cNvPr id="2" name="Title 1"/>
          <p:cNvSpPr>
            <a:spLocks noGrp="1"/>
          </p:cNvSpPr>
          <p:nvPr>
            <p:ph type="title"/>
          </p:nvPr>
        </p:nvSpPr>
        <p:spPr/>
        <p:txBody>
          <a:bodyPr>
            <a:normAutofit fontScale="90000"/>
          </a:bodyPr>
          <a:lstStyle/>
          <a:p>
            <a:r>
              <a:rPr lang="en-US" dirty="0" smtClean="0"/>
              <a:t>WHAT IS OUR INHERITANCE?</a:t>
            </a:r>
            <a:endParaRPr lang="en-US" dirty="0"/>
          </a:p>
        </p:txBody>
      </p:sp>
    </p:spTree>
    <p:extLst>
      <p:ext uri="{BB962C8B-B14F-4D97-AF65-F5344CB8AC3E}">
        <p14:creationId xmlns:p14="http://schemas.microsoft.com/office/powerpoint/2010/main" val="162795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RIAL BLACK">
      <a:majorFont>
        <a:latin typeface="Arial Black"/>
        <a:ea typeface=""/>
        <a:cs typeface=""/>
      </a:majorFont>
      <a:minorFont>
        <a:latin typeface="Arial Black"/>
        <a:ea typeface=""/>
        <a:cs typeface=""/>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42</TotalTime>
  <Words>1327</Words>
  <Application>Microsoft Office PowerPoint</Application>
  <PresentationFormat>On-screen Show (4:3)</PresentationFormat>
  <Paragraphs>95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Waveform</vt:lpstr>
      <vt:lpstr>ALL FOR “THAT RED STUFF”</vt:lpstr>
      <vt:lpstr>GODLESS ESAU</vt:lpstr>
      <vt:lpstr>ESAU ISN’T THE ONLY ONE</vt:lpstr>
      <vt:lpstr>OUR INHERITANCE</vt:lpstr>
      <vt:lpstr>OUR INHERITANCE</vt:lpstr>
      <vt:lpstr>OUR INHERITANCE</vt:lpstr>
      <vt:lpstr>OUR INHERITANCE</vt:lpstr>
      <vt:lpstr>OUR INHERITANCE</vt:lpstr>
      <vt:lpstr>WHAT IS OUR INHERITANCE?</vt:lpstr>
      <vt:lpstr>WHAT IS OUR INHERITANCE?</vt:lpstr>
      <vt:lpstr>WHAT IS OUR INHERITANCE?</vt:lpstr>
      <vt:lpstr>WHAT IS OUR INHERITANCE?</vt:lpstr>
      <vt:lpstr>WHAT IS OUR INHERITANCE?</vt:lpstr>
      <vt:lpstr>WHAT IS OUR INHERITANCE?</vt:lpstr>
      <vt:lpstr>WHAT IS OUR INHERITANCE?</vt:lpstr>
      <vt:lpstr>WHAT IS OUR INHERITANCE?</vt:lpstr>
      <vt:lpstr>WHAT IS OUR INHERITANCE?</vt:lpstr>
      <vt:lpstr>WHAT IS YOUR RED STUFF?</vt:lpstr>
      <vt:lpstr>WHAT IS YOUR RED STUFF?</vt:lpstr>
      <vt:lpstr>WHAT IS YOUR RED STUFF?</vt:lpstr>
      <vt:lpstr>WHAT IS YOUR RED STUFF?</vt:lpstr>
      <vt:lpstr>WATCH OUT FOR ONE ANOTHER</vt:lpstr>
      <vt:lpstr>THE SADDEST OF CRIES…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FOR “THAT RED STUFF”</dc:title>
  <dc:creator>ared</dc:creator>
  <cp:lastModifiedBy>ared</cp:lastModifiedBy>
  <cp:revision>4</cp:revision>
  <dcterms:created xsi:type="dcterms:W3CDTF">2016-11-20T04:39:26Z</dcterms:created>
  <dcterms:modified xsi:type="dcterms:W3CDTF">2016-11-20T05:21:54Z</dcterms:modified>
</cp:coreProperties>
</file>