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C6B1579-132F-4157-AFB5-74DE3A33E2F6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121254E-B948-483B-8DA9-CA571BE33A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“WOMEN ARE TO KEEP SILENT IN THE CHURCHES”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 Corinthians 14:34-36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us what women are to do – “Keep silent”</a:t>
            </a:r>
          </a:p>
          <a:p>
            <a:r>
              <a:rPr lang="en-US" dirty="0" smtClean="0"/>
              <a:t>Tells us where – “in the church”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 PASSAGE SAYS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6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“They are not permitted to speak” (34)</a:t>
            </a:r>
          </a:p>
          <a:p>
            <a:r>
              <a:rPr lang="en-US" dirty="0" smtClean="0"/>
              <a:t>They “are to subject themselves” (34)</a:t>
            </a:r>
          </a:p>
          <a:p>
            <a:r>
              <a:rPr lang="en-US" dirty="0" smtClean="0"/>
              <a:t>“Even as the Law also says” (34) – Gen. 3:16</a:t>
            </a:r>
          </a:p>
          <a:p>
            <a:r>
              <a:rPr lang="en-US" dirty="0" smtClean="0"/>
              <a:t>“It’s improper for a woman to speak in church” (35)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THE WOMEN ARE TO KEEP SILENT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552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examples (I Corinthians 11:20-22,33-34)</a:t>
            </a:r>
          </a:p>
          <a:p>
            <a:r>
              <a:rPr lang="en-US" dirty="0" smtClean="0"/>
              <a:t>The problem – What if a woman has a question?</a:t>
            </a:r>
          </a:p>
          <a:p>
            <a:pPr lvl="1"/>
            <a:r>
              <a:rPr lang="en-US" dirty="0" smtClean="0"/>
              <a:t>Solution: Let her ask her husband at home (I Cor. 14:35)</a:t>
            </a:r>
          </a:p>
          <a:p>
            <a:r>
              <a:rPr lang="en-US" dirty="0" smtClean="0"/>
              <a:t>The problem / objection – What if a woman receives a revelation from God?</a:t>
            </a:r>
          </a:p>
          <a:p>
            <a:pPr lvl="1"/>
            <a:r>
              <a:rPr lang="en-US" dirty="0" smtClean="0"/>
              <a:t>Solution: Others have the message too (I Cor. 14:36)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PAUL: </a:t>
            </a:r>
            <a:br>
              <a:rPr lang="en-US" dirty="0" smtClean="0"/>
            </a:br>
            <a:r>
              <a:rPr lang="en-US" dirty="0" smtClean="0"/>
              <a:t>THE PROBLEM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say no.</a:t>
            </a:r>
          </a:p>
          <a:p>
            <a:pPr lvl="1"/>
            <a:r>
              <a:rPr lang="en-US" dirty="0" smtClean="0"/>
              <a:t>The context is concerning spiritual gifts (26-33,36)</a:t>
            </a:r>
          </a:p>
          <a:p>
            <a:pPr lvl="1"/>
            <a:r>
              <a:rPr lang="en-US" dirty="0" smtClean="0"/>
              <a:t>It speaks about the Law – could that be the Corinthian Law?  (34)</a:t>
            </a:r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This is about women, not women with spiritual gifts (34,35)</a:t>
            </a:r>
          </a:p>
          <a:p>
            <a:pPr lvl="1"/>
            <a:r>
              <a:rPr lang="en-US" dirty="0" smtClean="0"/>
              <a:t>This is for all churches (33,34… I Cor. 4:17; 14:33; 16:1)</a:t>
            </a:r>
          </a:p>
          <a:p>
            <a:pPr lvl="1"/>
            <a:r>
              <a:rPr lang="en-US" dirty="0" smtClean="0"/>
              <a:t>Similar lesson elsewhere (I Tim. 2:11-12)</a:t>
            </a:r>
          </a:p>
          <a:p>
            <a:pPr lvl="1"/>
            <a:r>
              <a:rPr lang="en-US" dirty="0" smtClean="0"/>
              <a:t>Paul’s emphasis on our acceptance (I Cor. 14:37-38)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RULE FOR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2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Cor. 14:35 – does apply this even to questions.</a:t>
            </a:r>
          </a:p>
          <a:p>
            <a:r>
              <a:rPr lang="en-US" dirty="0" smtClean="0"/>
              <a:t>The limit is in the assembly (I Cor. 14:26,34,35)</a:t>
            </a:r>
          </a:p>
          <a:p>
            <a:r>
              <a:rPr lang="en-US" dirty="0" smtClean="0"/>
              <a:t>Is the Bible class an assembly?</a:t>
            </a:r>
          </a:p>
          <a:p>
            <a:pPr lvl="1"/>
            <a:r>
              <a:rPr lang="en-US" dirty="0" smtClean="0"/>
              <a:t>We divide into separate rooms</a:t>
            </a:r>
          </a:p>
          <a:p>
            <a:pPr lvl="1"/>
            <a:r>
              <a:rPr lang="en-US" dirty="0" smtClean="0"/>
              <a:t>We intentionally do not include everyone (even some adults)</a:t>
            </a:r>
          </a:p>
          <a:p>
            <a:pPr lvl="1"/>
            <a:r>
              <a:rPr lang="en-US" dirty="0" smtClean="0"/>
              <a:t>We have classes with the intention of questions and more personalized education</a:t>
            </a:r>
          </a:p>
          <a:p>
            <a:r>
              <a:rPr lang="en-US" dirty="0" smtClean="0"/>
              <a:t>If the Bible class is the assembly, then yes, the rule applies.  If you don’t see a difference, then you should apply the rule as well.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IN BIBLE CLASSES?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9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Obviously (I Cor. 14:35)</a:t>
            </a:r>
          </a:p>
          <a:p>
            <a:r>
              <a:rPr lang="en-US" dirty="0" smtClean="0"/>
              <a:t>Martha did (Lk. 10:40)</a:t>
            </a:r>
          </a:p>
          <a:p>
            <a:r>
              <a:rPr lang="en-US" dirty="0" smtClean="0"/>
              <a:t>The woman at the well did (John 4:7-26)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WOMEN ASK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2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women are devalued in the churches (I Pet. 3:7; Gal. 3:28-29; Rom. 16:1-2; Phil. 4:2-3)</a:t>
            </a:r>
          </a:p>
          <a:p>
            <a:r>
              <a:rPr lang="en-US" dirty="0" smtClean="0"/>
              <a:t>That women have no leadership or teaching skills (Judg. 4:4-5; I Kings 10:1-10; etc.)</a:t>
            </a:r>
          </a:p>
          <a:p>
            <a:r>
              <a:rPr lang="en-US" dirty="0" smtClean="0"/>
              <a:t>That women shouldn’t learn or be inquisitive (I Cor. 14:35; Lk. 10:39-42)</a:t>
            </a:r>
          </a:p>
          <a:p>
            <a:r>
              <a:rPr lang="en-US" dirty="0" smtClean="0"/>
              <a:t>That women can’t sing (I Cor. 14:28,30 uses the same word)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THIS SILENCE DOESN’T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8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one way in which we, the church, adorn God’s word with praise through submission (I Cor. 14:37-38)</a:t>
            </a:r>
          </a:p>
          <a:p>
            <a:r>
              <a:rPr lang="en-US" dirty="0" smtClean="0"/>
              <a:t>This is one way in which all things are done properly (I Cor. 14:33,40)</a:t>
            </a:r>
          </a:p>
          <a:p>
            <a:r>
              <a:rPr lang="en-US" dirty="0" smtClean="0"/>
              <a:t>This is an extremely simple way for women to please God… unless*</a:t>
            </a:r>
          </a:p>
          <a:p>
            <a:r>
              <a:rPr lang="en-US" dirty="0" smtClean="0"/>
              <a:t>Churches with women preachers in their assemblies are disobeying a direct command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DOES 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521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“WOMEN ARE TO KEEP SILENT IN THE CHURCHES”</vt:lpstr>
      <vt:lpstr>WHAT THE PASSAGE SAYS</vt:lpstr>
      <vt:lpstr>WHY THE WOMEN ARE TO KEEP SILENT</vt:lpstr>
      <vt:lpstr>PAUL:  THE PROBLEM SOLVER</vt:lpstr>
      <vt:lpstr>IS THIS RULE FOR US?</vt:lpstr>
      <vt:lpstr>WHAT ABOUT IN BIBLE CLASSES?</vt:lpstr>
      <vt:lpstr>CAN WOMEN ASK QUESTIONS?</vt:lpstr>
      <vt:lpstr>WHAT THIS SILENCE DOESN’T MEAN</vt:lpstr>
      <vt:lpstr>WHAT THIS DOES MEAN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2016-10-23T07:00:56Z</dcterms:created>
  <dcterms:modified xsi:type="dcterms:W3CDTF">2016-10-23T07:41:46Z</dcterms:modified>
</cp:coreProperties>
</file>