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EECB-E828-40B8-BDA5-D568C40A8346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D79F-7665-46EF-9D3B-98172370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156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EECB-E828-40B8-BDA5-D568C40A8346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D79F-7665-46EF-9D3B-98172370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048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EECB-E828-40B8-BDA5-D568C40A8346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D79F-7665-46EF-9D3B-98172370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522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EECB-E828-40B8-BDA5-D568C40A8346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D79F-7665-46EF-9D3B-98172370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25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EECB-E828-40B8-BDA5-D568C40A8346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D79F-7665-46EF-9D3B-98172370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043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EECB-E828-40B8-BDA5-D568C40A8346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D79F-7665-46EF-9D3B-98172370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850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EECB-E828-40B8-BDA5-D568C40A8346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D79F-7665-46EF-9D3B-98172370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90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EECB-E828-40B8-BDA5-D568C40A8346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D79F-7665-46EF-9D3B-98172370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57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EECB-E828-40B8-BDA5-D568C40A8346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D79F-7665-46EF-9D3B-98172370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208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EECB-E828-40B8-BDA5-D568C40A8346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D79F-7665-46EF-9D3B-98172370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933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CEECB-E828-40B8-BDA5-D568C40A8346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0D79F-7665-46EF-9D3B-98172370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809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50000">
              <a:schemeClr val="accent3">
                <a:lumMod val="75000"/>
              </a:schemeClr>
            </a:gs>
            <a:gs pos="100000">
              <a:schemeClr val="tx1"/>
            </a:gs>
          </a:gsLst>
          <a:lin ang="6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CEECB-E828-40B8-BDA5-D568C40A8346}" type="datetimeFigureOut">
              <a:rPr lang="en-US" smtClean="0"/>
              <a:t>10/8/2016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C0D79F-7665-46EF-9D3B-98172370D9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22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TRAITS THAT MATTER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SERIES 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772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TRAITS THAT MATTER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ABRAHAM FAITH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JOSEPH INTEGRITY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MOSES MEEK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JOSHUA CAREFUL OBEDIENCE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GIDEON FEARFUL OBEDIENCE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SAMUEL FAITHFUL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DAVID WORSHIPER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ELIJAH REFORMER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JOSIAH TENDERHEART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DANIEL ENDURANCE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ESTHER </a:t>
            </a:r>
            <a:r>
              <a:rPr lang="en-US" dirty="0" smtClean="0">
                <a:solidFill>
                  <a:schemeClr val="bg1"/>
                </a:solidFill>
              </a:rPr>
              <a:t>COURAGE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NEHEMIAH MOTIVATOR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456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WHY THESE TRAITS MATTER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Imitate (Heb. 6:11-13)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Gained approval (Heb. 11:2,39)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Pleasing God (Heb. 11:5-6)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God is not ashamed (Heb. 11:13-16)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Remember, consider, imitate (Heb. 13:7)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Precious in God’s sight (I Pet. 3:3-6)</a:t>
            </a:r>
          </a:p>
        </p:txBody>
      </p:sp>
    </p:spTree>
    <p:extLst>
      <p:ext uri="{BB962C8B-B14F-4D97-AF65-F5344CB8AC3E}">
        <p14:creationId xmlns:p14="http://schemas.microsoft.com/office/powerpoint/2010/main" val="2511117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TRAITS THAT MATTER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ABRAHAM FAITH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JOSEPH INTEGRITY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MOSES MEEK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JOSHUA CAREFUL OBEDIENCE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GIDEON FEARFUL OBEDIENCE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SAMUEL FAITHFUL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DAVID WORSHIPER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ELIJAH REFORMER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JOSIAH TENDERHEART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DANIEL ENDURANCE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ESTHER </a:t>
            </a:r>
            <a:r>
              <a:rPr lang="en-US" dirty="0" smtClean="0">
                <a:solidFill>
                  <a:schemeClr val="bg1"/>
                </a:solidFill>
              </a:rPr>
              <a:t>COURAGE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NEHEMIAH MOTIVATOR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4560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LOVE: THE MISSING TRAIT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Love is a part of the OT (Deut. 6:4-5; Lev. 19:18)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These individuals had love (II Kings 23:25; I Kings 11:4)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But until Jesus comes, nobody embodied love.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2206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JESUS LOVE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John 13:34-35 – the identifying attribute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Ephesians 5:2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Ephesians 5:25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343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JESUS’ LOVE DEMONSTRATED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Recognized (John 11:5,36; 13:23)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Endurance of love (John 13:1)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Taught the truth from compassion (Mk. 10:21)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Lived His message (Mt. 5:44; Lk. 23:34)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Obedience (John 14:15,31)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Gave Himself (Eph. 5:2,25)</a:t>
            </a:r>
          </a:p>
        </p:txBody>
      </p:sp>
    </p:spTree>
    <p:extLst>
      <p:ext uri="{BB962C8B-B14F-4D97-AF65-F5344CB8AC3E}">
        <p14:creationId xmlns:p14="http://schemas.microsoft.com/office/powerpoint/2010/main" val="1898924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LOVE – A TRAIT THAT REALLY MATTERS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More than faith (I Cor. 13:1-3)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Makes us like God (I John 4:7-8)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JOHN 10:17-18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John 3:16; Rom. 5:6-8; I John 4:9-10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John 15:12-13</a:t>
            </a:r>
          </a:p>
        </p:txBody>
      </p:sp>
    </p:spTree>
    <p:extLst>
      <p:ext uri="{BB962C8B-B14F-4D97-AF65-F5344CB8AC3E}">
        <p14:creationId xmlns:p14="http://schemas.microsoft.com/office/powerpoint/2010/main" val="1421806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TRAITS THAT MATTER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ABRAHAM FAITH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JOSEPH INTEGRITY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MOSES MEEK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JOSHUA CAREFUL OBEDIENCE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GIDEON FEARFUL OBEDIENCE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SAMUEL FAITHFUL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DAVID WORSHIPER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ELIJAH REFORMER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JOSIAH TENDERHEART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DANIEL ENDURANCE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ESTHER </a:t>
            </a:r>
            <a:r>
              <a:rPr lang="en-US" dirty="0" smtClean="0">
                <a:solidFill>
                  <a:schemeClr val="bg1"/>
                </a:solidFill>
              </a:rPr>
              <a:t>COURAGE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NEHEMIAH MOTIVATOR</a:t>
            </a:r>
            <a:endParaRPr lang="en-US" dirty="0" smtClean="0">
              <a:solidFill>
                <a:schemeClr val="bg1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633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 BLACK">
      <a:majorFont>
        <a:latin typeface="Arial Black"/>
        <a:ea typeface=""/>
        <a:cs typeface=""/>
      </a:majorFont>
      <a:minorFont>
        <a:latin typeface="Arial Blac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291</Words>
  <Application>Microsoft Office PowerPoint</Application>
  <PresentationFormat>On-screen Show (4:3)</PresentationFormat>
  <Paragraphs>69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TRAITS THAT MATTER</vt:lpstr>
      <vt:lpstr>TRAITS THAT MATTER</vt:lpstr>
      <vt:lpstr>WHY THESE TRAITS MATTER</vt:lpstr>
      <vt:lpstr>TRAITS THAT MATTER</vt:lpstr>
      <vt:lpstr>LOVE: THE MISSING TRAIT</vt:lpstr>
      <vt:lpstr>JESUS LOVE</vt:lpstr>
      <vt:lpstr>JESUS’ LOVE DEMONSTRATED</vt:lpstr>
      <vt:lpstr>LOVE – A TRAIT THAT REALLY MATTERS</vt:lpstr>
      <vt:lpstr>TRAITS THAT MATTER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TRAITS THAT MATTER</dc:title>
  <dc:creator>ared</dc:creator>
  <cp:lastModifiedBy>ared</cp:lastModifiedBy>
  <cp:revision>2</cp:revision>
  <dcterms:created xsi:type="dcterms:W3CDTF">2016-10-09T04:35:49Z</dcterms:created>
  <dcterms:modified xsi:type="dcterms:W3CDTF">2016-10-09T04:52:07Z</dcterms:modified>
</cp:coreProperties>
</file>