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3F87B81-7421-4E47-AA19-7B790420BD9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F74095-56C9-433D-BED8-A5A2EA6578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SIN… </a:t>
            </a:r>
            <a:br>
              <a:rPr lang="en-US" dirty="0" smtClean="0"/>
            </a:br>
            <a:r>
              <a:rPr lang="en-US" dirty="0" smtClean="0"/>
              <a:t>WHY FIGHT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0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WE MIGHT NOT FIGHT AGAINST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doctrine – Once saved, always saved</a:t>
            </a:r>
          </a:p>
          <a:p>
            <a:r>
              <a:rPr lang="en-US" dirty="0" smtClean="0"/>
              <a:t>Sin is so easy.  Avoiding it is so hard.</a:t>
            </a:r>
          </a:p>
          <a:p>
            <a:r>
              <a:rPr lang="en-US" dirty="0" smtClean="0"/>
              <a:t>Figuring out what is sinful is hard.</a:t>
            </a:r>
          </a:p>
          <a:p>
            <a:r>
              <a:rPr lang="en-US" dirty="0" smtClean="0"/>
              <a:t>We are saved by grace.  God saves sinners.</a:t>
            </a:r>
          </a:p>
          <a:p>
            <a:r>
              <a:rPr lang="en-US" dirty="0" smtClean="0"/>
              <a:t>No matter how hard you try, you will never be perfect.</a:t>
            </a:r>
          </a:p>
        </p:txBody>
      </p:sp>
    </p:spTree>
    <p:extLst>
      <p:ext uri="{BB962C8B-B14F-4D97-AF65-F5344CB8AC3E}">
        <p14:creationId xmlns:p14="http://schemas.microsoft.com/office/powerpoint/2010/main" val="23585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Sin</a:t>
            </a:r>
          </a:p>
          <a:p>
            <a:r>
              <a:rPr lang="en-US" dirty="0" smtClean="0"/>
              <a:t>Disobedience</a:t>
            </a:r>
          </a:p>
          <a:p>
            <a:r>
              <a:rPr lang="en-US" dirty="0" smtClean="0"/>
              <a:t>Unrighteous</a:t>
            </a:r>
          </a:p>
          <a:p>
            <a:r>
              <a:rPr lang="en-US" dirty="0" smtClean="0"/>
              <a:t>Wicked</a:t>
            </a:r>
          </a:p>
          <a:p>
            <a:r>
              <a:rPr lang="en-US" dirty="0" smtClean="0"/>
              <a:t>Trespass</a:t>
            </a:r>
          </a:p>
          <a:p>
            <a:r>
              <a:rPr lang="en-US" dirty="0" smtClean="0"/>
              <a:t>Transgression</a:t>
            </a:r>
          </a:p>
          <a:p>
            <a:r>
              <a:rPr lang="en-US" dirty="0" smtClean="0"/>
              <a:t>Darkness</a:t>
            </a:r>
          </a:p>
          <a:p>
            <a:r>
              <a:rPr lang="en-US" dirty="0" smtClean="0"/>
              <a:t>Evil</a:t>
            </a:r>
          </a:p>
          <a:p>
            <a:r>
              <a:rPr lang="en-US" dirty="0" smtClean="0"/>
              <a:t>Unholy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1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Doing what is wrong</a:t>
            </a:r>
          </a:p>
          <a:p>
            <a:r>
              <a:rPr lang="en-US" dirty="0" smtClean="0"/>
              <a:t>Disobeying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SIN… WHY FIGHT IT?</a:t>
            </a:r>
            <a:br>
              <a:rPr lang="en-US" dirty="0" smtClean="0"/>
            </a:b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past was sufficient (I Pet. 4:3)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is bad for us (I Pet. 2:11; John 5:14)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fear being sinful (I Tim. 5:20)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Seeing sin should torment, not entice (II Pet. 2:7-8)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sin is an unimaginable insult against God (Heb. 10:29)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SIN… WHY FIGHT IT?</a:t>
            </a:r>
            <a:br>
              <a:rPr lang="en-US" dirty="0" smtClean="0"/>
            </a:b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Because we should fear God’s response to sin (Heb. 10:26-31; 13:4)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sin is not our purpose (I Cor. 6:13; I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 4:7)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sin is not proper for saints (Eph. 5:3)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sin is not God’s will for us (I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 4:3-4)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we’re told not to sin (John 5:14; 8:11; I Tim. 5:22)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40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SIN… WHY FIGHT IT?</a:t>
            </a:r>
            <a:br>
              <a:rPr lang="en-US" dirty="0" smtClean="0"/>
            </a:b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 startAt="1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God’s grace teaches me not to sin (Titus 2:11-12)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I follow Jesus and He didn’t sin (I Pet. 2:21-22; Heb. 4:15)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God deserves a holy sacrifice (Rom. 12:1)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God is holy I should be too (I Pet. 1:13-16)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we are going a different direction.  The new creature cannot be old (Col. 3:8-10)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40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SIN… WHY FIGHT IT?</a:t>
            </a:r>
            <a:br>
              <a:rPr lang="en-US" dirty="0" smtClean="0"/>
            </a:b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 startAt="1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I live for God rather than the lusts of men (I Pet. 4:2)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we died to sin (Rom. 6:2-4; Col. 3:5)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I do not wish to deny God (Titus 1:16)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I do not wish to fall away from God (Heb. 3:12)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16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I do not want to be worse off than I was before I was saved (II Pet. 2:20-21)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40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SIN… WHY FIGHT IT?</a:t>
            </a:r>
            <a:br>
              <a:rPr lang="en-US" dirty="0" smtClean="0"/>
            </a:b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 startAt="2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sin entangles us and keeps us from finishing the race (Heb. 12:1)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2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sin makes us enemies of Christ (Phil. 3:18-19; Jam. 4:4)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2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if I practice sin, I don’t have fellowship with God (I John 1:5-6)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2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those who practice such things are worthy of death (Rom. 1:32)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21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Because those who practice such things will not enter the kingdom of God (Gal. 5:21; Eph. 5:5)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406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</TotalTime>
  <Words>487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SIN…  WHY FIGHT IT?</vt:lpstr>
      <vt:lpstr>REASONS WE MIGHT NOT FIGHT AGAINST SIN</vt:lpstr>
      <vt:lpstr>SIN?</vt:lpstr>
      <vt:lpstr>SIN?</vt:lpstr>
      <vt:lpstr>SIN… WHY FIGHT IT? Because…</vt:lpstr>
      <vt:lpstr>SIN… WHY FIGHT IT? Because…</vt:lpstr>
      <vt:lpstr>SIN… WHY FIGHT IT? Because…</vt:lpstr>
      <vt:lpstr>SIN… WHY FIGHT IT? Because…</vt:lpstr>
      <vt:lpstr>SIN… WHY FIGHT IT? Because…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SIN…  WHY FIGHT IT?</dc:title>
  <dc:creator>ared</dc:creator>
  <cp:lastModifiedBy>ared</cp:lastModifiedBy>
  <cp:revision>2</cp:revision>
  <dcterms:created xsi:type="dcterms:W3CDTF">2016-10-30T05:39:32Z</dcterms:created>
  <dcterms:modified xsi:type="dcterms:W3CDTF">2016-10-30T05:51:29Z</dcterms:modified>
</cp:coreProperties>
</file>