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A15182-274E-4AFE-A6B7-D13D8E9CFAF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50DFBC-B3BB-4D52-A8DF-5C2759208A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HEAVENLY SIGHT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Seeing Things As They Really Are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 had been oppressed / threatened (I Sam. 28:3,9)</a:t>
            </a:r>
          </a:p>
          <a:p>
            <a:r>
              <a:rPr lang="en-US" dirty="0" smtClean="0"/>
              <a:t>She tried to stay hidden (I Sam. 28:9)</a:t>
            </a:r>
          </a:p>
          <a:p>
            <a:r>
              <a:rPr lang="en-US" dirty="0" smtClean="0"/>
              <a:t>She tried to help the one who’d oppressed her (28:20-22)</a:t>
            </a:r>
          </a:p>
          <a:p>
            <a:r>
              <a:rPr lang="en-US" dirty="0" smtClean="0"/>
              <a:t>She offered up her fattened calf and baked him a meal (28:24-25)</a:t>
            </a:r>
          </a:p>
          <a:p>
            <a:r>
              <a:rPr lang="en-US" dirty="0" smtClean="0"/>
              <a:t>Heavenly Sight – She was detestable and to be put to death (Lev. 20:27; Deut. 18:9-11)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WITCH OF ENDOR</a:t>
            </a:r>
            <a:br>
              <a:rPr lang="en-US" dirty="0" smtClean="0"/>
            </a:br>
            <a:r>
              <a:rPr lang="en-US" dirty="0" smtClean="0"/>
              <a:t>I Samuel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1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Witch of </a:t>
            </a:r>
            <a:r>
              <a:rPr lang="en-US" dirty="0" err="1" smtClean="0"/>
              <a:t>Endor</a:t>
            </a:r>
            <a:r>
              <a:rPr lang="en-US" dirty="0" smtClean="0"/>
              <a:t> (I Sam. 28)</a:t>
            </a:r>
          </a:p>
          <a:p>
            <a:r>
              <a:rPr lang="en-US" dirty="0" smtClean="0"/>
              <a:t>The first century Jews (Rom. 10:1-3)</a:t>
            </a:r>
          </a:p>
          <a:p>
            <a:r>
              <a:rPr lang="en-US" dirty="0" smtClean="0"/>
              <a:t>God’s word is above your judgments.  People are judged, not for the good you see, but for the disobedience God sees.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WICKED DON’T ALWAYS </a:t>
            </a:r>
            <a:br>
              <a:rPr lang="en-US" sz="4000" dirty="0" smtClean="0"/>
            </a:br>
            <a:r>
              <a:rPr lang="en-US" sz="4000" dirty="0" smtClean="0"/>
              <a:t>SEEM WICKED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719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23:29-35 – alcohol is appealing but devastating</a:t>
            </a:r>
          </a:p>
          <a:p>
            <a:r>
              <a:rPr lang="en-US" dirty="0" smtClean="0"/>
              <a:t>Gen. 3:6-7 – the forbidden fruit was appealing but deadly</a:t>
            </a:r>
          </a:p>
          <a:p>
            <a:r>
              <a:rPr lang="en-US" dirty="0" smtClean="0"/>
              <a:t>Jam. 1:14 – sin thrives on our desires</a:t>
            </a:r>
          </a:p>
          <a:p>
            <a:r>
              <a:rPr lang="en-US" dirty="0" smtClean="0"/>
              <a:t>With the world following after its own lusts, is it any surprise they are so confused about what is right and what is wrong?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SINS DON’T ALWAYS SEEM SINFUL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5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 Timothy 4:3 – tickle the ears</a:t>
            </a:r>
          </a:p>
          <a:p>
            <a:r>
              <a:rPr lang="en-US" dirty="0" smtClean="0"/>
              <a:t>Col. 2:20-23 – appearance of wisdom</a:t>
            </a:r>
          </a:p>
          <a:p>
            <a:r>
              <a:rPr lang="en-US" dirty="0" smtClean="0"/>
              <a:t>Truth isn’t determined by feeling or by what you want to be true.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FALSE TEACHINGS DON’T ALWAYS SOUND FALSE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40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Heavenly sight means…</a:t>
            </a:r>
          </a:p>
          <a:p>
            <a:pPr lvl="1"/>
            <a:r>
              <a:rPr lang="en-US" dirty="0" smtClean="0"/>
              <a:t>We accept God’s word about the people around us.</a:t>
            </a:r>
          </a:p>
          <a:p>
            <a:pPr lvl="1"/>
            <a:r>
              <a:rPr lang="en-US" dirty="0" smtClean="0"/>
              <a:t>We accept God’s word about what is right and wrong.</a:t>
            </a:r>
          </a:p>
          <a:p>
            <a:pPr lvl="1"/>
            <a:r>
              <a:rPr lang="en-US" dirty="0" smtClean="0"/>
              <a:t>We accept God’s word about what is true.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199</TotalTime>
  <Words>258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HEAVENLY SIGHT</vt:lpstr>
      <vt:lpstr>THE WITCH OF ENDOR I Samuel 28</vt:lpstr>
      <vt:lpstr>THE WICKED DON’T ALWAYS  SEEM WICKED</vt:lpstr>
      <vt:lpstr>SINS DON’T ALWAYS SEEM SINFUL</vt:lpstr>
      <vt:lpstr>FALSE TEACHINGS DON’T ALWAYS SOUND FALSE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HEAVENLY SIGHT</dc:title>
  <dc:creator>ared</dc:creator>
  <cp:lastModifiedBy>ared</cp:lastModifiedBy>
  <cp:revision>3</cp:revision>
  <dcterms:created xsi:type="dcterms:W3CDTF">2016-10-16T03:22:27Z</dcterms:created>
  <dcterms:modified xsi:type="dcterms:W3CDTF">2016-10-16T06:42:07Z</dcterms:modified>
</cp:coreProperties>
</file>