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4" r:id="rId5"/>
    <p:sldId id="267" r:id="rId6"/>
    <p:sldId id="266" r:id="rId7"/>
    <p:sldId id="276" r:id="rId8"/>
    <p:sldId id="277" r:id="rId9"/>
    <p:sldId id="278" r:id="rId10"/>
    <p:sldId id="279" r:id="rId11"/>
    <p:sldId id="272" r:id="rId12"/>
    <p:sldId id="273" r:id="rId13"/>
    <p:sldId id="274" r:id="rId14"/>
    <p:sldId id="275" r:id="rId15"/>
    <p:sldId id="260" r:id="rId16"/>
    <p:sldId id="261" r:id="rId17"/>
    <p:sldId id="262"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85535B-47EB-43C6-AFDD-175B3C85259D}"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351321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5535B-47EB-43C6-AFDD-175B3C85259D}"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347486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5535B-47EB-43C6-AFDD-175B3C85259D}"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421939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5535B-47EB-43C6-AFDD-175B3C85259D}"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1756367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85535B-47EB-43C6-AFDD-175B3C85259D}"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34742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85535B-47EB-43C6-AFDD-175B3C85259D}"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22120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85535B-47EB-43C6-AFDD-175B3C85259D}"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276596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85535B-47EB-43C6-AFDD-175B3C85259D}"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41368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5535B-47EB-43C6-AFDD-175B3C85259D}"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140029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5535B-47EB-43C6-AFDD-175B3C85259D}"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369844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5535B-47EB-43C6-AFDD-175B3C85259D}"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5F01F-84F6-4EE7-98FC-861A345B2C0F}" type="slidenum">
              <a:rPr lang="en-US" smtClean="0"/>
              <a:t>‹#›</a:t>
            </a:fld>
            <a:endParaRPr lang="en-US"/>
          </a:p>
        </p:txBody>
      </p:sp>
    </p:spTree>
    <p:extLst>
      <p:ext uri="{BB962C8B-B14F-4D97-AF65-F5344CB8AC3E}">
        <p14:creationId xmlns:p14="http://schemas.microsoft.com/office/powerpoint/2010/main" val="309670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5535B-47EB-43C6-AFDD-175B3C85259D}" type="datetimeFigureOut">
              <a:rPr lang="en-US" smtClean="0"/>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5F01F-84F6-4EE7-98FC-861A345B2C0F}" type="slidenum">
              <a:rPr lang="en-US" smtClean="0"/>
              <a:t>‹#›</a:t>
            </a:fld>
            <a:endParaRPr lang="en-US"/>
          </a:p>
        </p:txBody>
      </p:sp>
    </p:spTree>
    <p:extLst>
      <p:ext uri="{BB962C8B-B14F-4D97-AF65-F5344CB8AC3E}">
        <p14:creationId xmlns:p14="http://schemas.microsoft.com/office/powerpoint/2010/main" val="31286601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 AND TEACH</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THE RIGHT MESSAGE</a:t>
            </a:r>
            <a:endParaRPr lang="en-US" dirty="0">
              <a:solidFill>
                <a:schemeClr val="tx1"/>
              </a:solidFill>
            </a:endParaRPr>
          </a:p>
        </p:txBody>
      </p:sp>
    </p:spTree>
    <p:extLst>
      <p:ext uri="{BB962C8B-B14F-4D97-AF65-F5344CB8AC3E}">
        <p14:creationId xmlns:p14="http://schemas.microsoft.com/office/powerpoint/2010/main" val="30007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Autofit/>
          </a:bodyPr>
          <a:lstStyle/>
          <a:p>
            <a:r>
              <a:rPr lang="en-US" sz="3200" dirty="0" smtClean="0"/>
              <a:t>Acts 17:2-3</a:t>
            </a:r>
            <a:br>
              <a:rPr lang="en-US" sz="3200" dirty="0" smtClean="0"/>
            </a:br>
            <a:r>
              <a:rPr lang="en-US" sz="3200" dirty="0" smtClean="0"/>
              <a:t>And according to Paul’s custom, he went to them, and for three Sabbaths reasoned with them from the Scriptures, explaining and giving evidence that the Christ had to suffer and rise again from the dead, and saying, “This Jesus whom I am proclaiming to you is the Christ.”</a:t>
            </a:r>
          </a:p>
        </p:txBody>
      </p:sp>
    </p:spTree>
    <p:extLst>
      <p:ext uri="{BB962C8B-B14F-4D97-AF65-F5344CB8AC3E}">
        <p14:creationId xmlns:p14="http://schemas.microsoft.com/office/powerpoint/2010/main" val="585116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fontScale="90000"/>
          </a:bodyPr>
          <a:lstStyle/>
          <a:p>
            <a:r>
              <a:rPr lang="en-US" dirty="0" smtClean="0"/>
              <a:t>Acts 18:5</a:t>
            </a:r>
            <a:br>
              <a:rPr lang="en-US" dirty="0" smtClean="0"/>
            </a:br>
            <a:r>
              <a:rPr lang="en-US" dirty="0" smtClean="0"/>
              <a:t>But when Silas and Timothy came down from Macedonia, Paul began devoting himself completely to the word, solemnly testifying to the Jews that Jesus was the Christ.</a:t>
            </a:r>
          </a:p>
        </p:txBody>
      </p:sp>
    </p:spTree>
    <p:extLst>
      <p:ext uri="{BB962C8B-B14F-4D97-AF65-F5344CB8AC3E}">
        <p14:creationId xmlns:p14="http://schemas.microsoft.com/office/powerpoint/2010/main" val="1015533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Autofit/>
          </a:bodyPr>
          <a:lstStyle/>
          <a:p>
            <a:r>
              <a:rPr lang="en-US" sz="3200" dirty="0" smtClean="0"/>
              <a:t>Acts 18:27-28</a:t>
            </a:r>
            <a:br>
              <a:rPr lang="en-US" sz="3200" dirty="0" smtClean="0"/>
            </a:br>
            <a:r>
              <a:rPr lang="en-US" sz="3200" dirty="0" smtClean="0"/>
              <a:t>And when he wanted to go across to Achaia, the brethren encouraged him and wrote to the disciples to welcome him; and when he had arrived, he greatly helped those who had believed through grace, for he powerfully refuted the Jews in public, demonstrating by the Scriptures that Jesus was the Christ.</a:t>
            </a:r>
          </a:p>
        </p:txBody>
      </p:sp>
    </p:spTree>
    <p:extLst>
      <p:ext uri="{BB962C8B-B14F-4D97-AF65-F5344CB8AC3E}">
        <p14:creationId xmlns:p14="http://schemas.microsoft.com/office/powerpoint/2010/main" val="1873496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Autofit/>
          </a:bodyPr>
          <a:lstStyle/>
          <a:p>
            <a:r>
              <a:rPr lang="en-US" sz="3600" dirty="0" smtClean="0"/>
              <a:t>Acts 28:23</a:t>
            </a:r>
            <a:br>
              <a:rPr lang="en-US" sz="3600" dirty="0" smtClean="0"/>
            </a:br>
            <a:r>
              <a:rPr lang="en-US" sz="3600" dirty="0" smtClean="0"/>
              <a:t>When they had set a day for Paul, they came to him at his lodging in large numbers; and he was explaining to them by solemnly testifying about the kingdom of God and trying to persuade them concerning Jesus, from both the Law of Moses and from the Prophets, from morning until evening.</a:t>
            </a:r>
          </a:p>
        </p:txBody>
      </p:sp>
    </p:spTree>
    <p:extLst>
      <p:ext uri="{BB962C8B-B14F-4D97-AF65-F5344CB8AC3E}">
        <p14:creationId xmlns:p14="http://schemas.microsoft.com/office/powerpoint/2010/main" val="2420691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r>
              <a:rPr lang="en-US" sz="3600" dirty="0" smtClean="0"/>
              <a:t>Acts 28:30-31</a:t>
            </a:r>
            <a:br>
              <a:rPr lang="en-US" sz="3600" dirty="0" smtClean="0"/>
            </a:br>
            <a:r>
              <a:rPr lang="en-US" sz="3600" dirty="0" smtClean="0"/>
              <a:t>And he stayed two full years in his own rented quarters and was welcoming all who came to him, preaching the kingdom of God and teaching concerning the Lord Jesus Christ with all openness, unhindered.</a:t>
            </a:r>
          </a:p>
        </p:txBody>
      </p:sp>
    </p:spTree>
    <p:extLst>
      <p:ext uri="{BB962C8B-B14F-4D97-AF65-F5344CB8AC3E}">
        <p14:creationId xmlns:p14="http://schemas.microsoft.com/office/powerpoint/2010/main" val="585116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WE FOCUS ON SOMETHING ELSE…</a:t>
            </a:r>
            <a:endParaRPr lang="en-US" dirty="0"/>
          </a:p>
        </p:txBody>
      </p:sp>
      <p:sp>
        <p:nvSpPr>
          <p:cNvPr id="3" name="Content Placeholder 2"/>
          <p:cNvSpPr>
            <a:spLocks noGrp="1"/>
          </p:cNvSpPr>
          <p:nvPr>
            <p:ph idx="1"/>
          </p:nvPr>
        </p:nvSpPr>
        <p:spPr/>
        <p:txBody>
          <a:bodyPr/>
          <a:lstStyle/>
          <a:p>
            <a:r>
              <a:rPr lang="en-US" dirty="0" smtClean="0"/>
              <a:t>We nullify the cross (I Cor. 1:17)</a:t>
            </a:r>
          </a:p>
          <a:p>
            <a:r>
              <a:rPr lang="en-US" dirty="0" smtClean="0"/>
              <a:t>We build faith in the wrong place (I Cor. 2:1-5)</a:t>
            </a:r>
            <a:endParaRPr lang="en-US" dirty="0"/>
          </a:p>
        </p:txBody>
      </p:sp>
    </p:spTree>
    <p:extLst>
      <p:ext uri="{BB962C8B-B14F-4D97-AF65-F5344CB8AC3E}">
        <p14:creationId xmlns:p14="http://schemas.microsoft.com/office/powerpoint/2010/main" val="233119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TO JESUS</a:t>
            </a:r>
            <a:br>
              <a:rPr lang="en-US" dirty="0" smtClean="0"/>
            </a:br>
            <a:r>
              <a:rPr lang="en-US" sz="4000" dirty="0" smtClean="0"/>
              <a:t>Topics that lead to discussions about Jesus</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smtClean="0"/>
              <a:t>Water (John 4:7-14)</a:t>
            </a:r>
            <a:endParaRPr lang="en-US" dirty="0"/>
          </a:p>
          <a:p>
            <a:r>
              <a:rPr lang="en-US" dirty="0" smtClean="0"/>
              <a:t>Amazing miracle or drunk men? (Acts 2:12-13,22-24…36)</a:t>
            </a:r>
          </a:p>
          <a:p>
            <a:r>
              <a:rPr lang="en-US" dirty="0" smtClean="0"/>
              <a:t>How was this man healed?  (Acts 3:12-16ff; 4:7-12)</a:t>
            </a:r>
          </a:p>
          <a:p>
            <a:r>
              <a:rPr lang="en-US" dirty="0" smtClean="0"/>
              <a:t>What do you think of the Old Law and the temple?  (Acts 7:37,52-53)</a:t>
            </a:r>
          </a:p>
          <a:p>
            <a:r>
              <a:rPr lang="en-US" dirty="0" smtClean="0"/>
              <a:t>Who is the Old Testament talking about? (Acts 8:35)</a:t>
            </a:r>
          </a:p>
          <a:p>
            <a:r>
              <a:rPr lang="en-US" u="sng" dirty="0" smtClean="0">
                <a:solidFill>
                  <a:srgbClr val="FF0000"/>
                </a:solidFill>
              </a:rPr>
              <a:t>What must be done to be </a:t>
            </a:r>
            <a:r>
              <a:rPr lang="en-US" u="sng" dirty="0" smtClean="0">
                <a:solidFill>
                  <a:srgbClr val="FF0000"/>
                </a:solidFill>
              </a:rPr>
              <a:t>saved? </a:t>
            </a:r>
            <a:r>
              <a:rPr lang="en-US" dirty="0" smtClean="0"/>
              <a:t>(Acts 10:6KJV; 11:14; 10:34-43,48)</a:t>
            </a:r>
          </a:p>
          <a:p>
            <a:r>
              <a:rPr lang="en-US" dirty="0" smtClean="0"/>
              <a:t>Any encouragement?  (Acts 13:15,23ff)</a:t>
            </a:r>
          </a:p>
          <a:p>
            <a:r>
              <a:rPr lang="en-US" u="sng" dirty="0" smtClean="0">
                <a:solidFill>
                  <a:srgbClr val="FF0000"/>
                </a:solidFill>
              </a:rPr>
              <a:t>What must I do to be saved? </a:t>
            </a:r>
            <a:r>
              <a:rPr lang="en-US" dirty="0" smtClean="0"/>
              <a:t>(Acts 16:30-33)</a:t>
            </a:r>
          </a:p>
          <a:p>
            <a:r>
              <a:rPr lang="en-US" dirty="0" smtClean="0"/>
              <a:t>The unknown God (Acts 17:30-31)</a:t>
            </a:r>
          </a:p>
          <a:p>
            <a:r>
              <a:rPr lang="en-US" dirty="0" smtClean="0"/>
              <a:t>Question about Holy Spirit and baptism (Acts 19:2-5)</a:t>
            </a:r>
            <a:endParaRPr lang="en-US" dirty="0"/>
          </a:p>
        </p:txBody>
      </p:sp>
    </p:spTree>
    <p:extLst>
      <p:ext uri="{BB962C8B-B14F-4D97-AF65-F5344CB8AC3E}">
        <p14:creationId xmlns:p14="http://schemas.microsoft.com/office/powerpoint/2010/main" val="200633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TEACHING JESUS INCLUDES…</a:t>
            </a:r>
            <a:endParaRPr lang="en-US" dirty="0"/>
          </a:p>
        </p:txBody>
      </p:sp>
      <p:sp>
        <p:nvSpPr>
          <p:cNvPr id="3" name="Content Placeholder 2"/>
          <p:cNvSpPr>
            <a:spLocks noGrp="1"/>
          </p:cNvSpPr>
          <p:nvPr>
            <p:ph idx="1"/>
          </p:nvPr>
        </p:nvSpPr>
        <p:spPr/>
        <p:txBody>
          <a:bodyPr/>
          <a:lstStyle/>
          <a:p>
            <a:r>
              <a:rPr lang="en-US" dirty="0" smtClean="0"/>
              <a:t>Sacrifice for sins (I Cor. 15:3)</a:t>
            </a:r>
          </a:p>
          <a:p>
            <a:r>
              <a:rPr lang="en-US" dirty="0" smtClean="0"/>
              <a:t>Resurrection (I Cor. 15:4)</a:t>
            </a:r>
          </a:p>
          <a:p>
            <a:r>
              <a:rPr lang="en-US" dirty="0" smtClean="0"/>
              <a:t>Baptism (Acts 8:35-36)</a:t>
            </a:r>
          </a:p>
          <a:p>
            <a:r>
              <a:rPr lang="en-US" dirty="0" smtClean="0"/>
              <a:t>Obedience / discipleship (Acts 3:22-23; Mt. 28:18-20)</a:t>
            </a:r>
            <a:endParaRPr lang="en-US" dirty="0"/>
          </a:p>
        </p:txBody>
      </p:sp>
    </p:spTree>
    <p:extLst>
      <p:ext uri="{BB962C8B-B14F-4D97-AF65-F5344CB8AC3E}">
        <p14:creationId xmlns:p14="http://schemas.microsoft.com/office/powerpoint/2010/main" val="249850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JESUS?</a:t>
            </a:r>
            <a:endParaRPr lang="en-US" dirty="0"/>
          </a:p>
        </p:txBody>
      </p:sp>
      <p:sp>
        <p:nvSpPr>
          <p:cNvPr id="3" name="Content Placeholder 2"/>
          <p:cNvSpPr>
            <a:spLocks noGrp="1"/>
          </p:cNvSpPr>
          <p:nvPr>
            <p:ph idx="1"/>
          </p:nvPr>
        </p:nvSpPr>
        <p:spPr/>
        <p:txBody>
          <a:bodyPr>
            <a:normAutofit lnSpcReduction="10000"/>
          </a:bodyPr>
          <a:lstStyle/>
          <a:p>
            <a:r>
              <a:rPr lang="en-US" dirty="0" smtClean="0"/>
              <a:t>Word of God (Acts 4:31)</a:t>
            </a:r>
          </a:p>
          <a:p>
            <a:r>
              <a:rPr lang="en-US" dirty="0" smtClean="0"/>
              <a:t>Message of this Life (Acts 5:20)</a:t>
            </a:r>
          </a:p>
          <a:p>
            <a:r>
              <a:rPr lang="en-US" dirty="0" smtClean="0"/>
              <a:t>Message of the kingdom (Acts 20:25; 28:23,31; Mt. 4:23)</a:t>
            </a:r>
          </a:p>
          <a:p>
            <a:r>
              <a:rPr lang="en-US" dirty="0" smtClean="0"/>
              <a:t>Righteousness, self-control, and the judgment to come (Acts 24:25)</a:t>
            </a:r>
          </a:p>
          <a:p>
            <a:r>
              <a:rPr lang="en-US" dirty="0" smtClean="0"/>
              <a:t>Repent and turn to God (Acts 26:20)</a:t>
            </a:r>
            <a:endParaRPr lang="en-US" dirty="0"/>
          </a:p>
        </p:txBody>
      </p:sp>
    </p:spTree>
    <p:extLst>
      <p:ext uri="{BB962C8B-B14F-4D97-AF65-F5344CB8AC3E}">
        <p14:creationId xmlns:p14="http://schemas.microsoft.com/office/powerpoint/2010/main" val="363433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EVERY RELIGIOUS </a:t>
            </a:r>
            <a:br>
              <a:rPr lang="en-US" dirty="0" smtClean="0"/>
            </a:br>
            <a:r>
              <a:rPr lang="en-US" dirty="0" smtClean="0"/>
              <a:t>DISCUSSION IS FRUITFUL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Don’t wrangle about words (II Tim. 2:14)</a:t>
            </a:r>
          </a:p>
          <a:p>
            <a:r>
              <a:rPr lang="en-US" dirty="0" smtClean="0"/>
              <a:t>Avoid foolish and ignorant speculation (II Tim. 2:23)</a:t>
            </a:r>
          </a:p>
          <a:p>
            <a:r>
              <a:rPr lang="en-US" dirty="0" smtClean="0"/>
              <a:t>Wise conduct and grace-filled words (Col. 4:5-6)</a:t>
            </a:r>
          </a:p>
          <a:p>
            <a:r>
              <a:rPr lang="en-US" dirty="0" smtClean="0"/>
              <a:t>Wholesome words (Eph. 4:29)</a:t>
            </a:r>
          </a:p>
          <a:p>
            <a:r>
              <a:rPr lang="en-US" dirty="0" smtClean="0"/>
              <a:t>Is it worthwhile?</a:t>
            </a:r>
          </a:p>
          <a:p>
            <a:pPr lvl="1"/>
            <a:r>
              <a:rPr lang="en-US" dirty="0" smtClean="0"/>
              <a:t>Is this the message / topic the person needs?</a:t>
            </a:r>
          </a:p>
          <a:p>
            <a:pPr lvl="1"/>
            <a:r>
              <a:rPr lang="en-US" dirty="0" smtClean="0"/>
              <a:t>Will the person become a follower or be saved if you convince them?</a:t>
            </a:r>
          </a:p>
        </p:txBody>
      </p:sp>
    </p:spTree>
    <p:extLst>
      <p:ext uri="{BB962C8B-B14F-4D97-AF65-F5344CB8AC3E}">
        <p14:creationId xmlns:p14="http://schemas.microsoft.com/office/powerpoint/2010/main" val="337443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MAIN MESSAGE:</a:t>
            </a:r>
            <a:br>
              <a:rPr lang="en-US" dirty="0" smtClean="0"/>
            </a:br>
            <a:r>
              <a:rPr lang="en-US" dirty="0" smtClean="0"/>
              <a:t>JESUS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603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r>
              <a:rPr lang="en-US" sz="3600" dirty="0" smtClean="0"/>
              <a:t>I Corinthians 1:22-24	</a:t>
            </a:r>
            <a:br>
              <a:rPr lang="en-US" sz="3600" dirty="0" smtClean="0"/>
            </a:br>
            <a:r>
              <a:rPr lang="en-US" sz="3600" dirty="0" smtClean="0"/>
              <a:t>For indeed Jews ask for signs and Greeks search for wisdom; but we preach Christ crucified, to Jews a stumbling block and to Gentiles foolishness, but to those who are the called, both Jews and Greeks, Christ the power of God and the wisdom of God.</a:t>
            </a:r>
            <a:endParaRPr lang="en-US" sz="3600" dirty="0"/>
          </a:p>
        </p:txBody>
      </p:sp>
    </p:spTree>
    <p:extLst>
      <p:ext uri="{BB962C8B-B14F-4D97-AF65-F5344CB8AC3E}">
        <p14:creationId xmlns:p14="http://schemas.microsoft.com/office/powerpoint/2010/main" val="1344351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r>
              <a:rPr lang="en-US" dirty="0" smtClean="0"/>
              <a:t>I Corinthians 2:2</a:t>
            </a:r>
            <a:br>
              <a:rPr lang="en-US" dirty="0" smtClean="0"/>
            </a:br>
            <a:r>
              <a:rPr lang="en-US" dirty="0" smtClean="0"/>
              <a:t>For I determined to know nothing among you except Jesus Christ, and Him crucified.</a:t>
            </a:r>
          </a:p>
        </p:txBody>
      </p:sp>
    </p:spTree>
    <p:extLst>
      <p:ext uri="{BB962C8B-B14F-4D97-AF65-F5344CB8AC3E}">
        <p14:creationId xmlns:p14="http://schemas.microsoft.com/office/powerpoint/2010/main" val="4127770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Autofit/>
          </a:bodyPr>
          <a:lstStyle/>
          <a:p>
            <a:r>
              <a:rPr lang="en-US" sz="2800" dirty="0" smtClean="0"/>
              <a:t>I Corinthians 15:1-4</a:t>
            </a:r>
            <a:br>
              <a:rPr lang="en-US" sz="2800" dirty="0" smtClean="0"/>
            </a:br>
            <a:r>
              <a:rPr lang="en-US" sz="2800" dirty="0" smtClean="0"/>
              <a:t>Now I make known to you, brethren, the gospel which I preached to you, which also you received, in which also you stand, by which also you are saved, if you hold fast the word which I preached to you, unless you believed in vain.  For I delivered to you as of first importance what I also received, that Christ died for our sins according to the Scriptures, and that He was buried, and that He was raised on the third day according to the Scriptures,</a:t>
            </a:r>
          </a:p>
        </p:txBody>
      </p:sp>
    </p:spTree>
    <p:extLst>
      <p:ext uri="{BB962C8B-B14F-4D97-AF65-F5344CB8AC3E}">
        <p14:creationId xmlns:p14="http://schemas.microsoft.com/office/powerpoint/2010/main" val="412777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r>
              <a:rPr lang="en-US" dirty="0" smtClean="0"/>
              <a:t>Acts 8:5</a:t>
            </a:r>
            <a:br>
              <a:rPr lang="en-US" dirty="0" smtClean="0"/>
            </a:br>
            <a:r>
              <a:rPr lang="en-US" dirty="0" smtClean="0"/>
              <a:t>Philip went down to the city of Samaria and began proclaiming Christ to them.</a:t>
            </a:r>
          </a:p>
        </p:txBody>
      </p:sp>
    </p:spTree>
    <p:extLst>
      <p:ext uri="{BB962C8B-B14F-4D97-AF65-F5344CB8AC3E}">
        <p14:creationId xmlns:p14="http://schemas.microsoft.com/office/powerpoint/2010/main" val="1015533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r>
              <a:rPr lang="en-US" dirty="0" smtClean="0"/>
              <a:t>Acts 8:35</a:t>
            </a:r>
            <a:br>
              <a:rPr lang="en-US" dirty="0" smtClean="0"/>
            </a:br>
            <a:r>
              <a:rPr lang="en-US" dirty="0" smtClean="0"/>
              <a:t>Then Philip opened his mouth, and beginning from this Scripture he preached Jesus to him.</a:t>
            </a:r>
          </a:p>
        </p:txBody>
      </p:sp>
    </p:spTree>
    <p:extLst>
      <p:ext uri="{BB962C8B-B14F-4D97-AF65-F5344CB8AC3E}">
        <p14:creationId xmlns:p14="http://schemas.microsoft.com/office/powerpoint/2010/main" val="1873496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r>
              <a:rPr lang="en-US" dirty="0" smtClean="0"/>
              <a:t>Acts 9:22</a:t>
            </a:r>
            <a:br>
              <a:rPr lang="en-US" dirty="0" smtClean="0"/>
            </a:br>
            <a:r>
              <a:rPr lang="en-US" dirty="0" smtClean="0"/>
              <a:t>But Saul kept increasing in strength and confounding the Jews who lived at Damascus by proving that this Jesus is the Christ.</a:t>
            </a:r>
          </a:p>
        </p:txBody>
      </p:sp>
    </p:spTree>
    <p:extLst>
      <p:ext uri="{BB962C8B-B14F-4D97-AF65-F5344CB8AC3E}">
        <p14:creationId xmlns:p14="http://schemas.microsoft.com/office/powerpoint/2010/main" val="2420691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TotalTime>
  <Words>334</Words>
  <Application>Microsoft Office PowerPoint</Application>
  <PresentationFormat>On-screen Show (4:3)</PresentationFormat>
  <Paragraphs>47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GO AND TEACH</vt:lpstr>
      <vt:lpstr>NOT EVERY RELIGIOUS  DISCUSSION IS FRUITFUL</vt:lpstr>
      <vt:lpstr>THE MAIN MESSAGE: JESUS</vt:lpstr>
      <vt:lpstr>I Corinthians 1:22-24  For indeed Jews ask for signs and Greeks search for wisdom; but we preach Christ crucified, to Jews a stumbling block and to Gentiles foolishness, but to those who are the called, both Jews and Greeks, Christ the power of God and the wisdom of God.</vt:lpstr>
      <vt:lpstr>I Corinthians 2:2 For I determined to know nothing among you except Jesus Christ, and Him crucified.</vt:lpstr>
      <vt:lpstr>I Corinthians 15:1-4 Now I make known to you, brethren, the gospel which I preached to you, which also you received, in which also you stand, by which also you are saved, if you hold fast the word which I preached to you, unless you believed in vain.  For I delivered to you as of first importance what I also received, that Christ died for our sins according to the Scriptures, and that He was buried, and that He was raised on the third day according to the Scriptures,</vt:lpstr>
      <vt:lpstr>Acts 8:5 Philip went down to the city of Samaria and began proclaiming Christ to them.</vt:lpstr>
      <vt:lpstr>Acts 8:35 Then Philip opened his mouth, and beginning from this Scripture he preached Jesus to him.</vt:lpstr>
      <vt:lpstr>Acts 9:22 But Saul kept increasing in strength and confounding the Jews who lived at Damascus by proving that this Jesus is the Christ.</vt:lpstr>
      <vt:lpstr>Acts 17:2-3 And according to Paul’s custom, he went to them, and for three Sabbaths reasoned with them from the Scriptures, explaining and giving evidence that the Christ had to suffer and rise again from the dead, and saying, “This Jesus whom I am proclaiming to you is the Christ.”</vt:lpstr>
      <vt:lpstr>Acts 18:5 But when Silas and Timothy came down from Macedonia, Paul began devoting himself completely to the word, solemnly testifying to the Jews that Jesus was the Christ.</vt:lpstr>
      <vt:lpstr>Acts 18:27-28 And when he wanted to go across to Achaia, the brethren encouraged him and wrote to the disciples to welcome him; and when he had arrived, he greatly helped those who had believed through grace, for he powerfully refuted the Jews in public, demonstrating by the Scriptures that Jesus was the Christ.</vt:lpstr>
      <vt:lpstr>Acts 28:23 When they had set a day for Paul, they came to him at his lodging in large numbers; and he was explaining to them by solemnly testifying about the kingdom of God and trying to persuade them concerning Jesus, from both the Law of Moses and from the Prophets, from morning until evening.</vt:lpstr>
      <vt:lpstr>Acts 28:30-31 And he stayed two full years in his own rented quarters and was welcoming all who came to him, preaching the kingdom of God and teaching concerning the Lord Jesus Christ with all openness, unhindered.</vt:lpstr>
      <vt:lpstr>WHEN WE FOCUS ON SOMETHING ELSE…</vt:lpstr>
      <vt:lpstr>TRANSITION TO JESUS Topics that lead to discussions about Jesus</vt:lpstr>
      <vt:lpstr>TEACHING JESUS INCLUDES…</vt:lpstr>
      <vt:lpstr>ONLY JESUS?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ared</dc:creator>
  <cp:lastModifiedBy>Northside CoC</cp:lastModifiedBy>
  <cp:revision>6</cp:revision>
  <dcterms:created xsi:type="dcterms:W3CDTF">2016-10-09T03:35:46Z</dcterms:created>
  <dcterms:modified xsi:type="dcterms:W3CDTF">2016-10-09T15:10:59Z</dcterms:modified>
</cp:coreProperties>
</file>