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75C274F-CEA1-48FC-92A7-BE44544694F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AA7F14D-F03C-480F-93B6-38E3C6692E8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ABRAHAM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JOSEPH INTEGRITY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MOSES MEEK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JOSHUA CAREFUL 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GIDEON FEARFUL 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SAMUEL FAITHFUL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DAVID WORSHIPER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ELIJAH REFORMER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JOSIAH TENDERHEART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DANIEL </a:t>
            </a:r>
            <a:r>
              <a:rPr lang="en-US" dirty="0" smtClean="0"/>
              <a:t>ENDURANCE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ESTHER COURAGE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NEHEMIAH MOTIVATOR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0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God’s people were given the Promised Land with the condition that they’d be cast into captivity if they didn’t obey God.</a:t>
            </a:r>
          </a:p>
          <a:p>
            <a:pPr lvl="0"/>
            <a:r>
              <a:rPr lang="en-US" dirty="0"/>
              <a:t>The people repeatedly disobeyed God.</a:t>
            </a:r>
          </a:p>
          <a:p>
            <a:pPr lvl="0"/>
            <a:r>
              <a:rPr lang="en-US" dirty="0"/>
              <a:t>The Babylonians took Judah into captivity.</a:t>
            </a:r>
          </a:p>
          <a:p>
            <a:pPr lvl="0"/>
            <a:r>
              <a:rPr lang="en-US" dirty="0"/>
              <a:t>God returned the people to the land.  Would they learn from the past?</a:t>
            </a:r>
          </a:p>
          <a:p>
            <a:pPr lvl="0"/>
            <a:r>
              <a:rPr lang="en-US" dirty="0"/>
              <a:t>The people started rebuilding the temple…then quit.</a:t>
            </a:r>
          </a:p>
          <a:p>
            <a:pPr lvl="0"/>
            <a:r>
              <a:rPr lang="en-US" dirty="0"/>
              <a:t>God </a:t>
            </a:r>
            <a:r>
              <a:rPr lang="en-US" dirty="0" smtClean="0"/>
              <a:t>sent </a:t>
            </a:r>
            <a:r>
              <a:rPr lang="en-US" dirty="0"/>
              <a:t>motivators (Haggai, Zechariah, </a:t>
            </a:r>
            <a:r>
              <a:rPr lang="en-US" dirty="0" err="1"/>
              <a:t>Zerubabbel</a:t>
            </a:r>
            <a:r>
              <a:rPr lang="en-US" dirty="0"/>
              <a:t>, </a:t>
            </a:r>
            <a:r>
              <a:rPr lang="en-US" dirty="0" err="1"/>
              <a:t>Jeshua</a:t>
            </a:r>
            <a:r>
              <a:rPr lang="en-US" dirty="0"/>
              <a:t>) and the people </a:t>
            </a:r>
            <a:r>
              <a:rPr lang="en-US" dirty="0" smtClean="0"/>
              <a:t>finished </a:t>
            </a:r>
            <a:r>
              <a:rPr lang="en-US" dirty="0"/>
              <a:t>the temple.</a:t>
            </a:r>
          </a:p>
          <a:p>
            <a:pPr lvl="0"/>
            <a:r>
              <a:rPr lang="en-US" dirty="0"/>
              <a:t>The city lay in ruins.  Its gates were burned.  Its walls were crumbled.  The people need motivation once more.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4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NEHEMIAH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king’s cupbearer</a:t>
            </a:r>
          </a:p>
          <a:p>
            <a:pPr lvl="0"/>
            <a:r>
              <a:rPr lang="en-US" dirty="0"/>
              <a:t>Nehemiah was in a far away land.  He heard about Jerusalem’s sad state and wept (Neh. 1).</a:t>
            </a:r>
          </a:p>
          <a:p>
            <a:pPr lvl="0"/>
            <a:r>
              <a:rPr lang="en-US" dirty="0"/>
              <a:t>He asked the king for permission to </a:t>
            </a:r>
            <a:r>
              <a:rPr lang="en-US" dirty="0" smtClean="0"/>
              <a:t>rebuild </a:t>
            </a:r>
            <a:r>
              <a:rPr lang="en-US" dirty="0"/>
              <a:t>Jerusalem (Neh. 2:3-8)</a:t>
            </a:r>
          </a:p>
          <a:p>
            <a:pPr lvl="0"/>
            <a:r>
              <a:rPr lang="en-US" dirty="0"/>
              <a:t>The people worked despite ridicule (Neh. 4:1-3)</a:t>
            </a:r>
          </a:p>
          <a:p>
            <a:pPr lvl="0"/>
            <a:r>
              <a:rPr lang="en-US" dirty="0"/>
              <a:t>The people worked despite threats (Neh. 4:11-14,17,23)</a:t>
            </a:r>
          </a:p>
          <a:p>
            <a:pPr lvl="0"/>
            <a:r>
              <a:rPr lang="en-US" dirty="0"/>
              <a:t>The walls were completed in 52 days (Neh. 6:15)</a:t>
            </a:r>
          </a:p>
          <a:p>
            <a:pPr lvl="0"/>
            <a:r>
              <a:rPr lang="en-US" dirty="0"/>
              <a:t>More than the walls needed to be restored. </a:t>
            </a:r>
            <a:endParaRPr lang="en-US" dirty="0" smtClean="0"/>
          </a:p>
          <a:p>
            <a:pPr lvl="0"/>
            <a:r>
              <a:rPr lang="en-US" dirty="0" smtClean="0"/>
              <a:t>Then </a:t>
            </a:r>
            <a:r>
              <a:rPr lang="en-US" dirty="0"/>
              <a:t>Nehemiah, after 12 years, returned to Susa.  His work was done.  But would it last?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1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NEHEMIAH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 stays in Susa “for some time” (Neh. 13:6).  When he returns, the people need to be motivated once again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One man has moved into the temple, displacing things which belonged to the Lord. (Neh. 13:4-9)</a:t>
            </a:r>
          </a:p>
          <a:p>
            <a:pPr lvl="1"/>
            <a:r>
              <a:rPr lang="en-US" dirty="0" smtClean="0"/>
              <a:t>The people hadn’t paid the tithes they were commanded to (and had promised to). (Neh. 13:10-14)</a:t>
            </a:r>
          </a:p>
          <a:p>
            <a:pPr lvl="1"/>
            <a:r>
              <a:rPr lang="en-US" dirty="0" smtClean="0"/>
              <a:t>As a result, the priests left the temple, no longer offering up continual praise to God, in order to fend for themselves in the fields. (Neh. 13:10-14)</a:t>
            </a:r>
          </a:p>
          <a:p>
            <a:pPr lvl="1"/>
            <a:r>
              <a:rPr lang="en-US" dirty="0" smtClean="0"/>
              <a:t>The Sabbath was no longer being observed (Neh. 13:15-22)</a:t>
            </a:r>
          </a:p>
          <a:p>
            <a:pPr lvl="1"/>
            <a:r>
              <a:rPr lang="en-US" dirty="0" smtClean="0"/>
              <a:t>The people had intermarried (Neh. 13:23-29)</a:t>
            </a:r>
            <a:endParaRPr lang="en-US" dirty="0"/>
          </a:p>
          <a:p>
            <a:r>
              <a:rPr lang="en-US" dirty="0" smtClean="0"/>
              <a:t>The people once again respond to Nehemiah’s motivation.</a:t>
            </a:r>
          </a:p>
        </p:txBody>
      </p:sp>
    </p:spTree>
    <p:extLst>
      <p:ext uri="{BB962C8B-B14F-4D97-AF65-F5344CB8AC3E}">
        <p14:creationId xmlns:p14="http://schemas.microsoft.com/office/powerpoint/2010/main" val="259436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MOTIVATOR:</a:t>
            </a:r>
            <a:br>
              <a:rPr lang="en-US" dirty="0" smtClean="0"/>
            </a:br>
            <a:r>
              <a:rPr lang="en-US" dirty="0" smtClean="0"/>
              <a:t>A TRAIT THAT MATTERS</a:t>
            </a:r>
            <a:br>
              <a:rPr lang="en-US" dirty="0" smtClean="0"/>
            </a:br>
            <a:r>
              <a:rPr lang="en-US" dirty="0" smtClean="0"/>
              <a:t>Hebrews 10:24-25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MADE NEHEMIAH SUCH A GREAT MOTIVATOR?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He cared about the </a:t>
            </a:r>
            <a:r>
              <a:rPr lang="en-US" dirty="0" smtClean="0"/>
              <a:t>work </a:t>
            </a:r>
            <a:r>
              <a:rPr lang="en-US" dirty="0"/>
              <a:t>(Neh. 1:4; 2:1-3)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He had a plan (Neh. 2:6-8).  Consulted with himself (Neh. 5:6) – “consider how” (Heb. 10:24)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He inspected the situation for himself (Neh. 2:11-16)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pointed out the faults / the need for the work (Neh. 2:17)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He </a:t>
            </a:r>
            <a:r>
              <a:rPr lang="en-US" dirty="0"/>
              <a:t>called the people to work (Neh. 2:18) while encouraging them about success (God was with him)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He listened to the people’s fear and gave them reason not to quit (Neh. 4:11-</a:t>
            </a:r>
            <a:r>
              <a:rPr lang="en-US" b="1" dirty="0"/>
              <a:t>14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5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MADE NEHEMIAH SUCH A GREAT MOTIVATOR?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en-US" dirty="0"/>
              <a:t>He listened to the people’s needs and showed no partiality (Neh. 5:1-13) – </a:t>
            </a:r>
            <a:r>
              <a:rPr lang="en-US" dirty="0" smtClean="0"/>
              <a:t>Defended </a:t>
            </a:r>
            <a:r>
              <a:rPr lang="en-US" dirty="0"/>
              <a:t>the cause of the weak.  Rebuked the nobles.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en-US" dirty="0"/>
              <a:t>He set the example (Neh. 5:10), wasn’t embarrassed by his own actions (5:19; 13:14,22,30-31)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en-US" dirty="0"/>
              <a:t>He was not overbearing (Neh. 5:14-19) – while serving as their governor.  It was clear that he was not self-serving.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en-US" dirty="0"/>
              <a:t>He didn’t quit!</a:t>
            </a:r>
          </a:p>
          <a:p>
            <a:pPr lvl="1"/>
            <a:r>
              <a:rPr lang="en-US" dirty="0"/>
              <a:t>He overcame his fears (Neh. 2:2) </a:t>
            </a:r>
          </a:p>
          <a:p>
            <a:pPr lvl="1"/>
            <a:r>
              <a:rPr lang="en-US" dirty="0"/>
              <a:t>He overcame slander (Neh. 6:1-9)</a:t>
            </a:r>
          </a:p>
          <a:p>
            <a:pPr lvl="1"/>
            <a:r>
              <a:rPr lang="en-US" dirty="0"/>
              <a:t>He overcame deceptive attempts (Neh. 6:10-14)</a:t>
            </a:r>
          </a:p>
          <a:p>
            <a:pPr lvl="1"/>
            <a:r>
              <a:rPr lang="en-US" dirty="0"/>
              <a:t>Even after the people stopped doing what they should in his absence (Neh. 13</a:t>
            </a:r>
            <a:r>
              <a:rPr lang="en-US" dirty="0" smtClean="0"/>
              <a:t>)</a:t>
            </a:r>
            <a:endParaRPr lang="en-US" dirty="0"/>
          </a:p>
          <a:p>
            <a:pPr marL="514350" lvl="0" indent="-514350">
              <a:buFont typeface="+mj-lt"/>
              <a:buAutoNum type="arabicPeriod" startAt="7"/>
            </a:pPr>
            <a:r>
              <a:rPr lang="en-US" dirty="0"/>
              <a:t>He reasoned with the people (Neh. 13:17-18; 5:6-13) – he didn’t just tell them what to do, but why to do it.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en-US" dirty="0"/>
              <a:t>He was firm when he needed to be (Neh. 13:21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6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655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TRAITS THAT MATTER</vt:lpstr>
      <vt:lpstr>TRAITS THAT MATTER</vt:lpstr>
      <vt:lpstr>TRAITS THAT MATTER</vt:lpstr>
      <vt:lpstr>CONTEXT</vt:lpstr>
      <vt:lpstr>NEHEMIAH</vt:lpstr>
      <vt:lpstr>NEHEMIAH</vt:lpstr>
      <vt:lpstr>MOTIVATOR: A TRAIT THAT MATTERS Hebrews 10:24-25</vt:lpstr>
      <vt:lpstr>WHAT MADE NEHEMIAH SUCH A GREAT MOTIVATOR?</vt:lpstr>
      <vt:lpstr>WHAT MADE NEHEMIAH SUCH A GREAT MOTIVATOR?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THAT MATTER</dc:title>
  <dc:creator>ared</dc:creator>
  <cp:lastModifiedBy>ared</cp:lastModifiedBy>
  <cp:revision>3</cp:revision>
  <dcterms:created xsi:type="dcterms:W3CDTF">2016-09-04T06:41:10Z</dcterms:created>
  <dcterms:modified xsi:type="dcterms:W3CDTF">2016-09-04T06:54:52Z</dcterms:modified>
</cp:coreProperties>
</file>