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1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2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2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6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5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bg1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C6EDC-D33D-400E-BDBF-C2A70AB46CA3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AB2C-422F-4078-BC9B-D55C2AA45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ONLY A FEW ARE SAVED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5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Remnant (Ezra 2:64; Isaiah 10:21-22)</a:t>
            </a:r>
          </a:p>
          <a:p>
            <a:r>
              <a:rPr lang="en-US" dirty="0" smtClean="0"/>
              <a:t>Elijah’s complaint (I Kings 19:14,18)</a:t>
            </a:r>
          </a:p>
          <a:p>
            <a:r>
              <a:rPr lang="en-US" dirty="0" smtClean="0"/>
              <a:t>The Exodus (Num. 1:46; 14:26-30)</a:t>
            </a:r>
          </a:p>
          <a:p>
            <a:r>
              <a:rPr lang="en-US" dirty="0" smtClean="0"/>
              <a:t>The Flood (I Pet. 3:20)</a:t>
            </a:r>
          </a:p>
        </p:txBody>
      </p:sp>
    </p:spTree>
    <p:extLst>
      <p:ext uri="{BB962C8B-B14F-4D97-AF65-F5344CB8AC3E}">
        <p14:creationId xmlns:p14="http://schemas.microsoft.com/office/powerpoint/2010/main" val="125177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A FEW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Matthew 7:13-14 – so don’t follow the crowds</a:t>
            </a:r>
          </a:p>
          <a:p>
            <a:r>
              <a:rPr lang="en-US" dirty="0" smtClean="0"/>
              <a:t>Luke 13:22-30 – so make every effort and don’t waste your opportunity</a:t>
            </a:r>
          </a:p>
          <a:p>
            <a:r>
              <a:rPr lang="en-US" dirty="0" smtClean="0"/>
              <a:t>Revelation 3:4 – sometimes even within the churches there will only be a few.  Wake up.  Remember.  Repent.</a:t>
            </a:r>
          </a:p>
          <a:p>
            <a:r>
              <a:rPr lang="en-US" dirty="0" smtClean="0"/>
              <a:t>Matthew 22:1-14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7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doesn’t want “a few”.  He invites many and repeatedly (3-4)</a:t>
            </a:r>
          </a:p>
          <a:p>
            <a:r>
              <a:rPr lang="en-US" dirty="0" smtClean="0"/>
              <a:t>He invites everyone (9) both good and evil</a:t>
            </a:r>
          </a:p>
          <a:p>
            <a:r>
              <a:rPr lang="en-US" dirty="0" smtClean="0"/>
              <a:t>The wedding hall is filled (10)</a:t>
            </a:r>
          </a:p>
          <a:p>
            <a:r>
              <a:rPr lang="en-US" dirty="0" smtClean="0"/>
              <a:t>God has expectations (11-13) (Gal. 3:27; Rom. 13:12-14; Rev. 3:1-5; I Pet. 5:5; Eph. 6:10ff; 4:20-24ff;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0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THERE SO FEW?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isn’t the problem.</a:t>
            </a:r>
          </a:p>
          <a:p>
            <a:r>
              <a:rPr lang="en-US" dirty="0" smtClean="0"/>
              <a:t>Few will look</a:t>
            </a:r>
          </a:p>
          <a:p>
            <a:r>
              <a:rPr lang="en-US" dirty="0" smtClean="0"/>
              <a:t>Most will look for the wrong thing (Mt. 22:5-6; Acts 16:16-21)</a:t>
            </a:r>
          </a:p>
        </p:txBody>
      </p:sp>
    </p:spTree>
    <p:extLst>
      <p:ext uri="{BB962C8B-B14F-4D97-AF65-F5344CB8AC3E}">
        <p14:creationId xmlns:p14="http://schemas.microsoft.com/office/powerpoint/2010/main" val="156361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ONLY A FEW WILL BE SAVED.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MAKE CERTAIN YOU ARE ONE OF THEM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ONLY A FEW ARE SAVED</vt:lpstr>
      <vt:lpstr>WHAT IS A FEW?</vt:lpstr>
      <vt:lpstr>ONLY A FEW</vt:lpstr>
      <vt:lpstr>MATTHEW 22:1-14</vt:lpstr>
      <vt:lpstr>WHY ARE THERE SO FEW?</vt:lpstr>
      <vt:lpstr>ONLY A FEW WILL BE SAVED.  MAKE CERTAIN YOU ARE ONE OF THEM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ONLY A FEW ARE SAVED</dc:title>
  <dc:creator>ared</dc:creator>
  <cp:lastModifiedBy>Northside CoC</cp:lastModifiedBy>
  <cp:revision>2</cp:revision>
  <dcterms:created xsi:type="dcterms:W3CDTF">2016-09-11T05:31:30Z</dcterms:created>
  <dcterms:modified xsi:type="dcterms:W3CDTF">2016-09-11T15:06:18Z</dcterms:modified>
</cp:coreProperties>
</file>