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6E5DA5-5C15-4D85-B4FB-835C14EB30A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70A54DC-1AFA-4B95-8866-A5F5E2BDF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5723468" cy="1828090"/>
          </a:xfrm>
        </p:spPr>
        <p:txBody>
          <a:bodyPr>
            <a:normAutofit/>
          </a:bodyPr>
          <a:lstStyle/>
          <a:p>
            <a:r>
              <a:rPr lang="en-US" dirty="0" smtClean="0"/>
              <a:t>LONE-WOLF</a:t>
            </a:r>
            <a:br>
              <a:rPr lang="en-US" dirty="0" smtClean="0"/>
            </a:br>
            <a:r>
              <a:rPr lang="en-US" dirty="0" smtClean="0"/>
              <a:t>CHRISTIANS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ON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Not much to say which isn’t surprising</a:t>
            </a:r>
          </a:p>
          <a:p>
            <a:r>
              <a:rPr lang="en-US" sz="2800" dirty="0" smtClean="0"/>
              <a:t>Matthew 16:18 – announced the church would come and would be His.</a:t>
            </a:r>
          </a:p>
          <a:p>
            <a:r>
              <a:rPr lang="en-US" sz="2800" dirty="0" smtClean="0"/>
              <a:t>Matthew 18:15-17 – Jesus’ assumption</a:t>
            </a:r>
          </a:p>
          <a:p>
            <a:r>
              <a:rPr lang="en-US" sz="2800" dirty="0" smtClean="0"/>
              <a:t>Jesus’ teaching doesn’t end there (John 14:28; Mt. 28:19; I Cor. 11:23; 14:27)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74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WITHOUT THE CHURCH…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can’t fully obey God</a:t>
            </a:r>
          </a:p>
        </p:txBody>
      </p:sp>
    </p:spTree>
    <p:extLst>
      <p:ext uri="{BB962C8B-B14F-4D97-AF65-F5344CB8AC3E}">
        <p14:creationId xmlns:p14="http://schemas.microsoft.com/office/powerpoint/2010/main" val="31171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CAN’T FULLY OBEY GOD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 to one another (Eph. 5:19; Col. 3:16)</a:t>
            </a:r>
          </a:p>
          <a:p>
            <a:r>
              <a:rPr lang="en-US" dirty="0" smtClean="0"/>
              <a:t>Give in the collection (I Cor. 16:1-2)</a:t>
            </a:r>
          </a:p>
          <a:p>
            <a:r>
              <a:rPr lang="en-US" dirty="0" smtClean="0"/>
              <a:t>Pray for one another (Eph. 6:18-19)</a:t>
            </a:r>
          </a:p>
          <a:p>
            <a:r>
              <a:rPr lang="en-US" dirty="0" smtClean="0"/>
              <a:t>Lord’s Supper taken together (I Cor. 11:18,22,33)</a:t>
            </a:r>
          </a:p>
          <a:p>
            <a:r>
              <a:rPr lang="en-US" dirty="0" smtClean="0"/>
              <a:t>Encourage one another (Heb. 10:24-25)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85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WITHOUT THE CHURCH…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can’t fully obey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disobeying God (Heb. 10:24-25)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ignoring Jesus’ plan and your place (I Cor. 12:12-25; 14:12; Eph. 4:10-16)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early Christians wouldn’t have had access to God’s word (I Cor. 1:1-2; Gal. 1:1-2; Col. 4:16)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aren’t like Paul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5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LIKE 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He’s our example (I Cor. 11:1; Phil. 3:17; 4:9)</a:t>
            </a:r>
          </a:p>
          <a:p>
            <a:r>
              <a:rPr lang="en-US" dirty="0" smtClean="0"/>
              <a:t>He met with the disciples (Acts 9:19,26-27)</a:t>
            </a:r>
          </a:p>
          <a:p>
            <a:pPr lvl="1"/>
            <a:r>
              <a:rPr lang="en-US" dirty="0" smtClean="0"/>
              <a:t>Even when he had cause to be embarrassed</a:t>
            </a:r>
          </a:p>
          <a:p>
            <a:pPr lvl="1"/>
            <a:r>
              <a:rPr lang="en-US" dirty="0" smtClean="0"/>
              <a:t>Even when he had cause to be upset</a:t>
            </a:r>
          </a:p>
          <a:p>
            <a:r>
              <a:rPr lang="en-US" dirty="0" smtClean="0"/>
              <a:t>He cared deeply about the churches (II Cor. 11:28-29)</a:t>
            </a:r>
          </a:p>
        </p:txBody>
      </p:sp>
    </p:spTree>
    <p:extLst>
      <p:ext uri="{BB962C8B-B14F-4D97-AF65-F5344CB8AC3E}">
        <p14:creationId xmlns:p14="http://schemas.microsoft.com/office/powerpoint/2010/main" val="6526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WITHOUT THE CHURCH…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can’t fully obey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disobeying God (Heb. 10:24-25)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ignoring Jesus’ plan and your place (I Cor. 12:12-25; 14:12; Eph. 4:10-16)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early Christians wouldn’t have had access to God’s word (I Cor. 1:1-2; Gal. 1:1-2; Col. 4:16)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aren’t like Paul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5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4384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choose to go it alone, are you really following Jesus?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0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saying every church is right</a:t>
            </a:r>
          </a:p>
          <a:p>
            <a:r>
              <a:rPr lang="en-US" dirty="0" smtClean="0"/>
              <a:t>Not saying “go to the church of your choice”</a:t>
            </a:r>
          </a:p>
          <a:p>
            <a:r>
              <a:rPr lang="en-US" dirty="0" smtClean="0"/>
              <a:t>Not saying the church is all that matters (Jam. 1:27).</a:t>
            </a:r>
          </a:p>
          <a:p>
            <a:r>
              <a:rPr lang="en-US" dirty="0" smtClean="0"/>
              <a:t>The Bible does teach that the church is commanded and very important to your spiritual health.</a:t>
            </a:r>
          </a:p>
          <a:p>
            <a:r>
              <a:rPr lang="en-US" dirty="0" smtClean="0"/>
              <a:t>Consider Acts 12:1 and I </a:t>
            </a:r>
            <a:r>
              <a:rPr lang="en-US" dirty="0" err="1" smtClean="0"/>
              <a:t>Thes</a:t>
            </a:r>
            <a:r>
              <a:rPr lang="en-US" dirty="0" smtClean="0"/>
              <a:t>. 4:16-17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3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</TotalTime>
  <Words>376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LONE-WOLF CHRISTIANS</vt:lpstr>
      <vt:lpstr>JESUS ON THE CHURCH</vt:lpstr>
      <vt:lpstr>WITHOUT THE CHURCH…</vt:lpstr>
      <vt:lpstr>WE CAN’T FULLY OBEY GOD ALONE</vt:lpstr>
      <vt:lpstr>WITHOUT THE CHURCH…</vt:lpstr>
      <vt:lpstr>NOT LIKE PAUL</vt:lpstr>
      <vt:lpstr>WITHOUT THE CHURCH…</vt:lpstr>
      <vt:lpstr>If you choose to go it alone, are you really following Jesus?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LONE-WOLF CHRISTIANS</dc:title>
  <dc:creator>ared</dc:creator>
  <cp:lastModifiedBy>ared</cp:lastModifiedBy>
  <cp:revision>3</cp:revision>
  <dcterms:created xsi:type="dcterms:W3CDTF">2016-09-18T06:49:19Z</dcterms:created>
  <dcterms:modified xsi:type="dcterms:W3CDTF">2016-09-18T07:08:43Z</dcterms:modified>
</cp:coreProperties>
</file>