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4E7B7D-CEFD-4C6F-8632-575D3634B98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C8A325-7107-41FA-A9C8-575BCA6D4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</a:t>
            </a:r>
            <a:br>
              <a:rPr lang="en-US" dirty="0" smtClean="0"/>
            </a:b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II Corinthians 8:1-15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801136"/>
          </a:xfrm>
        </p:spPr>
        <p:txBody>
          <a:bodyPr/>
          <a:lstStyle/>
          <a:p>
            <a:r>
              <a:rPr lang="en-US" dirty="0" smtClean="0"/>
              <a:t>PRINCIPLES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315200" cy="4191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poor can give (II Cor. 8:2-5,12; I Cor. 16:2; Mt. 10:42)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Attitude matters (II Cor. 8:4,8; 9:7)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 of a complete Christian (II Cor. 8:7)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Sacrificial giving (II Cor. 8:9; Mk. 12:41-44; Acts 4:34-37)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Talk is cheap (II Cor. 8:11; Mt. 21:28-31)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have to give until you’re impoverished (II Cor. 8:13; Lk. 18:22; 19:8-9; I Tim. 6:17-19; Mt. 26:8-13)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to the glory of God (II Cor. 8:19; Mt. 6:1-4)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119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CONTRIBUTION PRINCIPLES</vt:lpstr>
      <vt:lpstr>PRINCIPLES OF GIVING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PRINCIPLES</dc:title>
  <dc:creator>ared</dc:creator>
  <cp:lastModifiedBy>Northside CoC</cp:lastModifiedBy>
  <cp:revision>3</cp:revision>
  <dcterms:created xsi:type="dcterms:W3CDTF">2016-09-25T05:37:49Z</dcterms:created>
  <dcterms:modified xsi:type="dcterms:W3CDTF">2016-09-25T15:03:20Z</dcterms:modified>
</cp:coreProperties>
</file>