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7AFA-8EED-47CA-AE1D-0868C6C310E1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5D6F44E9-492F-494B-BD13-FC78A21BBA5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7AFA-8EED-47CA-AE1D-0868C6C310E1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44E9-492F-494B-BD13-FC78A21BBA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7AFA-8EED-47CA-AE1D-0868C6C310E1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44E9-492F-494B-BD13-FC78A21BBA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7AFA-8EED-47CA-AE1D-0868C6C310E1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6F44E9-492F-494B-BD13-FC78A21BBA5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7AFA-8EED-47CA-AE1D-0868C6C310E1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6F44E9-492F-494B-BD13-FC78A21BBA5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7AFA-8EED-47CA-AE1D-0868C6C310E1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44E9-492F-494B-BD13-FC78A21BBA5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7AFA-8EED-47CA-AE1D-0868C6C310E1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44E9-492F-494B-BD13-FC78A21BBA5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7AFA-8EED-47CA-AE1D-0868C6C310E1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44E9-492F-494B-BD13-FC78A21BBA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7AFA-8EED-47CA-AE1D-0868C6C310E1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6F44E9-492F-494B-BD13-FC78A21BBA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8CC7AFA-8EED-47CA-AE1D-0868C6C310E1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D6F44E9-492F-494B-BD13-FC78A21BBA5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7AFA-8EED-47CA-AE1D-0868C6C310E1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44E9-492F-494B-BD13-FC78A21BBA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D6F44E9-492F-494B-BD13-FC78A21BBA5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8CC7AFA-8EED-47CA-AE1D-0868C6C310E1}" type="datetimeFigureOut">
              <a:rPr lang="en-US" smtClean="0"/>
              <a:t>9/10/2016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12 TRUTHS ABOUT ANGELS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2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KEEP IN MIND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“Angel” isn’t necessarily a spiritual being (Mt. 11:10; Lk. 7:24; Jam. 2:25)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must not worship angels (Col. 2:18; Rev. 22:8-9)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Angels cannot change God’s word (Gal. 1:8) so we don’t follow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71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FFC000"/>
                </a:solidFill>
              </a:rPr>
              <a:t>12 TRUTHS ABOUT ANGELS</a:t>
            </a:r>
            <a:endParaRPr lang="en-US" sz="48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have names (Dan. 8:16; 10:13; Lk. 1:26; Jude 1:9; Rev. 12:7)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use the same measuring sticks as humans (Rev. 21:17)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Though they were created (Col. 1:16), they cannot die (Lk. 20:36)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Angels wanted to know God’s plan (I Pet. 1:12)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are watching (Mt. 18:10; I Cor. 4:9; Lk. 15:10)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can fall…and not get up (II Pet. 2:4; Jude 1:6…Heb. 2:16)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1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Satan has his own angels (Mt. 25:41)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We will judge the angels (I Cor. 6:3)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Angels serve us (Heb. 1:14)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Angels carry the souls of the righteous (Lk. 16:22)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Jesus will confess or deny us before the angels (Lk. 12:8-9; Rev. 3:5)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We don’t become angels when we die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9200" y="5266426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FFC000"/>
                </a:solidFill>
              </a:rPr>
              <a:t>12 TRUTHS ABOUT ANGELS</a:t>
            </a:r>
            <a:endParaRPr lang="en-US" sz="4800" dirty="0">
              <a:solidFill>
                <a:srgbClr val="FFC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19200" y="5029200"/>
            <a:ext cx="7239000" cy="1143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90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WE DON’T BECOME ANGELS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Bible doesn’t say that we do.</a:t>
            </a:r>
          </a:p>
          <a:p>
            <a:r>
              <a:rPr lang="en-US" dirty="0" smtClean="0"/>
              <a:t>We become </a:t>
            </a:r>
            <a:r>
              <a:rPr lang="en-US" i="1" dirty="0" smtClean="0"/>
              <a:t>like</a:t>
            </a:r>
            <a:r>
              <a:rPr lang="en-US" dirty="0" smtClean="0"/>
              <a:t> angels (Lk. 20:36)</a:t>
            </a:r>
          </a:p>
          <a:p>
            <a:r>
              <a:rPr lang="en-US" dirty="0" smtClean="0"/>
              <a:t>We judge angels (I Cor. 6:3)</a:t>
            </a:r>
          </a:p>
          <a:p>
            <a:r>
              <a:rPr lang="en-US" dirty="0" smtClean="0"/>
              <a:t>Saints are listed separately from angels (Heb. 12:22-23)</a:t>
            </a:r>
          </a:p>
          <a:p>
            <a:r>
              <a:rPr lang="en-US" dirty="0" smtClean="0"/>
              <a:t>Saying we become angels isn’t aiming high enough (Rev. 22:5; Mt. 19:28)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0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C000"/>
                </a:solidFill>
              </a:rPr>
              <a:t>Angels Can’t Steal Your Salvation</a:t>
            </a:r>
            <a:br>
              <a:rPr lang="en-US" sz="8000" dirty="0" smtClean="0">
                <a:solidFill>
                  <a:srgbClr val="FFC000"/>
                </a:solidFill>
              </a:rPr>
            </a:br>
            <a:r>
              <a:rPr lang="en-US" sz="8000" dirty="0" smtClean="0">
                <a:solidFill>
                  <a:srgbClr val="FFC000"/>
                </a:solidFill>
              </a:rPr>
              <a:t>Romans 8:28</a:t>
            </a:r>
            <a:endParaRPr lang="en-US" sz="8000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7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TM01859868[[fn=Thermal]]</Template>
  <TotalTime>24</TotalTime>
  <Words>292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Thermal</vt:lpstr>
      <vt:lpstr>12 TRUTHS ABOUT ANGELS</vt:lpstr>
      <vt:lpstr>KEEP IN MIND</vt:lpstr>
      <vt:lpstr>12 TRUTHS ABOUT ANGELS</vt:lpstr>
      <vt:lpstr>PowerPoint Presentation</vt:lpstr>
      <vt:lpstr>WE DON’T BECOME ANGELS</vt:lpstr>
      <vt:lpstr>Angels Can’t Steal Your Salvation Romans 8:28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ared</cp:lastModifiedBy>
  <cp:revision>3</cp:revision>
  <dcterms:created xsi:type="dcterms:W3CDTF">2016-09-11T05:07:02Z</dcterms:created>
  <dcterms:modified xsi:type="dcterms:W3CDTF">2016-09-11T05:31:24Z</dcterms:modified>
</cp:coreProperties>
</file>