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8A1E2-F125-46C8-B75B-DC2EA4B305F1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F6C96-7ACA-4920-AE99-11796C74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34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C3E-6A41-4B1D-8B47-31EA6F9DEC7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63ED-31A0-4B88-8F8B-568DDDA5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7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C3E-6A41-4B1D-8B47-31EA6F9DEC7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63ED-31A0-4B88-8F8B-568DDDA5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5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C3E-6A41-4B1D-8B47-31EA6F9DEC7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63ED-31A0-4B88-8F8B-568DDDA5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2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C3E-6A41-4B1D-8B47-31EA6F9DEC7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63ED-31A0-4B88-8F8B-568DDDA5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C3E-6A41-4B1D-8B47-31EA6F9DEC7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63ED-31A0-4B88-8F8B-568DDDA5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3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C3E-6A41-4B1D-8B47-31EA6F9DEC7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63ED-31A0-4B88-8F8B-568DDDA5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9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C3E-6A41-4B1D-8B47-31EA6F9DEC7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63ED-31A0-4B88-8F8B-568DDDA5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0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C3E-6A41-4B1D-8B47-31EA6F9DEC7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63ED-31A0-4B88-8F8B-568DDDA5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5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C3E-6A41-4B1D-8B47-31EA6F9DEC7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63ED-31A0-4B88-8F8B-568DDDA5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2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C3E-6A41-4B1D-8B47-31EA6F9DEC7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63ED-31A0-4B88-8F8B-568DDDA5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8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C3E-6A41-4B1D-8B47-31EA6F9DEC7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63ED-31A0-4B88-8F8B-568DDDA5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6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A6C3E-6A41-4B1D-8B47-31EA6F9DEC74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863ED-31A0-4B88-8F8B-568DDDA59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09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OUT YOUR SALVATION</a:t>
            </a:r>
            <a:br>
              <a:rPr lang="en-US" dirty="0" smtClean="0"/>
            </a:br>
            <a:r>
              <a:rPr lang="en-US" dirty="0" smtClean="0"/>
              <a:t>Phil. 2:12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DON’T EARN OUR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Salvation is from God (Phil. 1:28)</a:t>
            </a:r>
          </a:p>
          <a:p>
            <a:r>
              <a:rPr lang="en-US" dirty="0" smtClean="0"/>
              <a:t>Righteousness is from God (Phil. 3:9)</a:t>
            </a:r>
          </a:p>
          <a:p>
            <a:r>
              <a:rPr lang="en-US" dirty="0" smtClean="0"/>
              <a:t>His power, not ours (Phil. 3:20-21)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8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– REQUIREMENT OF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Having “done” everything (Eph. 6:13)</a:t>
            </a:r>
          </a:p>
          <a:p>
            <a:r>
              <a:rPr lang="en-US" dirty="0" smtClean="0"/>
              <a:t>Salvation doesn’t just happen to you.</a:t>
            </a:r>
          </a:p>
          <a:p>
            <a:r>
              <a:rPr lang="en-US" dirty="0" smtClean="0"/>
              <a:t>We must be diligent workmen (II Tim. 2:15)</a:t>
            </a:r>
          </a:p>
          <a:p>
            <a:r>
              <a:rPr lang="en-US" dirty="0" smtClean="0"/>
              <a:t>We must pay careful attention (Heb. 2:1)</a:t>
            </a:r>
          </a:p>
          <a:p>
            <a:r>
              <a:rPr lang="en-US" dirty="0" smtClean="0"/>
              <a:t>We must be diligent to grow (II Pet. 1:5-7)</a:t>
            </a:r>
          </a:p>
          <a:p>
            <a:r>
              <a:rPr lang="en-US" dirty="0" smtClean="0"/>
              <a:t>We must press on (Phil. 3:12-14)</a:t>
            </a:r>
          </a:p>
          <a:p>
            <a:r>
              <a:rPr lang="en-US" dirty="0" smtClean="0"/>
              <a:t>If you aren’t focused on your spiritual well-being how well do you think you really 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9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INDIVIDUAL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“Your own salvation” (ESV, KJV, NKJV)</a:t>
            </a:r>
          </a:p>
          <a:p>
            <a:r>
              <a:rPr lang="en-US" dirty="0" smtClean="0"/>
              <a:t>“In my absence” (Phil. 2:12… 1:27; 2:17)</a:t>
            </a:r>
          </a:p>
          <a:p>
            <a:r>
              <a:rPr lang="en-US" dirty="0" smtClean="0"/>
              <a:t>God has offered salvation to everyone.  Whether you receive it is up to you.</a:t>
            </a:r>
          </a:p>
        </p:txBody>
      </p:sp>
    </p:spTree>
    <p:extLst>
      <p:ext uri="{BB962C8B-B14F-4D97-AF65-F5344CB8AC3E}">
        <p14:creationId xmlns:p14="http://schemas.microsoft.com/office/powerpoint/2010/main" val="129460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SERIOUS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“With fear and trembling” (Phil. 2:12)</a:t>
            </a:r>
          </a:p>
          <a:p>
            <a:r>
              <a:rPr lang="en-US" dirty="0" smtClean="0"/>
              <a:t>We will all bow before Jesus (Phil. 2:9-11)</a:t>
            </a:r>
          </a:p>
          <a:p>
            <a:r>
              <a:rPr lang="en-US" dirty="0" smtClean="0"/>
              <a:t>Does your spiritual focus mirror the great importance of your soul?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02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 OUT – DO YOUR BEST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What does God want me to do?  Sometimes the answers aren’t easy. </a:t>
            </a:r>
          </a:p>
          <a:p>
            <a:r>
              <a:rPr lang="en-US" dirty="0" smtClean="0"/>
              <a:t>When the path is murky, work out your salvation with fear and trembling.</a:t>
            </a:r>
          </a:p>
        </p:txBody>
      </p:sp>
    </p:spTree>
    <p:extLst>
      <p:ext uri="{BB962C8B-B14F-4D97-AF65-F5344CB8AC3E}">
        <p14:creationId xmlns:p14="http://schemas.microsoft.com/office/powerpoint/2010/main" val="18728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 OUT – DO YOUR BEST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You don’t get to make your own rules.</a:t>
            </a:r>
          </a:p>
          <a:p>
            <a:pPr lvl="1"/>
            <a:r>
              <a:rPr lang="en-US" dirty="0" smtClean="0"/>
              <a:t>Obey (Phil. 2:12)</a:t>
            </a:r>
          </a:p>
          <a:p>
            <a:pPr lvl="1"/>
            <a:r>
              <a:rPr lang="en-US" dirty="0" smtClean="0"/>
              <a:t>Hold fast the word (Phil. 2:16)</a:t>
            </a:r>
          </a:p>
          <a:p>
            <a:pPr lvl="1"/>
            <a:r>
              <a:rPr lang="en-US" dirty="0" smtClean="0"/>
              <a:t>Same standard (Phil. 3:16)</a:t>
            </a:r>
          </a:p>
          <a:p>
            <a:pPr lvl="1"/>
            <a:r>
              <a:rPr lang="en-US" dirty="0" smtClean="0"/>
              <a:t>Follow the examples (Phil. 3:17; 4:9)</a:t>
            </a:r>
          </a:p>
        </p:txBody>
      </p:sp>
    </p:spTree>
    <p:extLst>
      <p:ext uri="{BB962C8B-B14F-4D97-AF65-F5344CB8AC3E}">
        <p14:creationId xmlns:p14="http://schemas.microsoft.com/office/powerpoint/2010/main" val="382255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 OUT – DO YOUR BEST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When doing your best…</a:t>
            </a:r>
          </a:p>
          <a:p>
            <a:pPr lvl="1"/>
            <a:r>
              <a:rPr lang="en-US" dirty="0" smtClean="0"/>
              <a:t>Put others first (Phil. </a:t>
            </a:r>
            <a:r>
              <a:rPr lang="en-US" smtClean="0"/>
              <a:t>2:1-4)</a:t>
            </a:r>
          </a:p>
          <a:p>
            <a:pPr lvl="1"/>
            <a:r>
              <a:rPr lang="en-US" dirty="0" smtClean="0"/>
              <a:t>Make God’s will the priority (Phil. 2:13; Eph. 5:10)</a:t>
            </a:r>
          </a:p>
          <a:p>
            <a:pPr lvl="1"/>
            <a:r>
              <a:rPr lang="en-US" dirty="0" smtClean="0"/>
              <a:t>Prove yourself blameless (Phil. 2:15) – don’t push your rights or get as close to sin as possible.</a:t>
            </a:r>
          </a:p>
          <a:p>
            <a:pPr lvl="1"/>
            <a:r>
              <a:rPr lang="en-US" dirty="0" smtClean="0"/>
              <a:t>Aim to be better than the world / have a high standard (Phil. 2:15)</a:t>
            </a:r>
          </a:p>
        </p:txBody>
      </p:sp>
    </p:spTree>
    <p:extLst>
      <p:ext uri="{BB962C8B-B14F-4D97-AF65-F5344CB8AC3E}">
        <p14:creationId xmlns:p14="http://schemas.microsoft.com/office/powerpoint/2010/main" val="382255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DON’T COMPLAIN</a:t>
            </a:r>
            <a:br>
              <a:rPr lang="en-US" dirty="0" smtClean="0"/>
            </a:br>
            <a:r>
              <a:rPr lang="en-US" dirty="0" smtClean="0"/>
              <a:t>Phil. 2:14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Since what you are doing is for salvation and pleasing God (Phil. 2:12-13)</a:t>
            </a:r>
          </a:p>
          <a:p>
            <a:r>
              <a:rPr lang="en-US" dirty="0" smtClean="0"/>
              <a:t>Since others are watching (Phil. 2:15)</a:t>
            </a:r>
          </a:p>
          <a:p>
            <a:r>
              <a:rPr lang="en-US" dirty="0" smtClean="0"/>
              <a:t>Paul set the example – rejoicing in prison (Phil. 2:17)</a:t>
            </a:r>
          </a:p>
          <a:p>
            <a:r>
              <a:rPr lang="en-US" dirty="0" smtClean="0"/>
              <a:t>They set the example too (Phil. 1:29).  Rejoice anyway (Phil. 3:1; 4:4)</a:t>
            </a:r>
          </a:p>
        </p:txBody>
      </p:sp>
    </p:spTree>
    <p:extLst>
      <p:ext uri="{BB962C8B-B14F-4D97-AF65-F5344CB8AC3E}">
        <p14:creationId xmlns:p14="http://schemas.microsoft.com/office/powerpoint/2010/main" val="144223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412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WORK OUT YOUR SALVATION Phil. 2:12</vt:lpstr>
      <vt:lpstr>WE DON’T EARN OUR SALVATION</vt:lpstr>
      <vt:lpstr>WORK – REQUIREMENT OF EFFORT</vt:lpstr>
      <vt:lpstr>INDIVIDUAL RESPONSIBILITY</vt:lpstr>
      <vt:lpstr>A SERIOUS TASK</vt:lpstr>
      <vt:lpstr>WORK OUT – DO YOUR BEST</vt:lpstr>
      <vt:lpstr>WORK OUT – DO YOUR BEST</vt:lpstr>
      <vt:lpstr>WORK OUT – DO YOUR BEST</vt:lpstr>
      <vt:lpstr>DON’T COMPLAIN Phil. 2:14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OUT YOUR SALVATION Phil. 2:12</dc:title>
  <dc:creator>ared</dc:creator>
  <cp:lastModifiedBy>ared</cp:lastModifiedBy>
  <cp:revision>5</cp:revision>
  <cp:lastPrinted>2016-08-14T06:36:26Z</cp:lastPrinted>
  <dcterms:created xsi:type="dcterms:W3CDTF">2016-08-14T06:11:23Z</dcterms:created>
  <dcterms:modified xsi:type="dcterms:W3CDTF">2016-08-14T08:53:11Z</dcterms:modified>
</cp:coreProperties>
</file>