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999F8D-A647-4C61-BC87-A09A253216E0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E074EF4-1B9C-4A95-ABBE-2C565A5B75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99F8D-A647-4C61-BC87-A09A253216E0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74EF4-1B9C-4A95-ABBE-2C565A5B7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E999F8D-A647-4C61-BC87-A09A253216E0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074EF4-1B9C-4A95-ABBE-2C565A5B7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99F8D-A647-4C61-BC87-A09A253216E0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74EF4-1B9C-4A95-ABBE-2C565A5B7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999F8D-A647-4C61-BC87-A09A253216E0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E074EF4-1B9C-4A95-ABBE-2C565A5B75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99F8D-A647-4C61-BC87-A09A253216E0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74EF4-1B9C-4A95-ABBE-2C565A5B7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99F8D-A647-4C61-BC87-A09A253216E0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74EF4-1B9C-4A95-ABBE-2C565A5B7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99F8D-A647-4C61-BC87-A09A253216E0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74EF4-1B9C-4A95-ABBE-2C565A5B7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999F8D-A647-4C61-BC87-A09A253216E0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74EF4-1B9C-4A95-ABBE-2C565A5B7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99F8D-A647-4C61-BC87-A09A253216E0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74EF4-1B9C-4A95-ABBE-2C565A5B7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99F8D-A647-4C61-BC87-A09A253216E0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74EF4-1B9C-4A95-ABBE-2C565A5B75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E999F8D-A647-4C61-BC87-A09A253216E0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E074EF4-1B9C-4A95-ABBE-2C565A5B75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SINNER’S PRAYER</a:t>
            </a:r>
            <a:br>
              <a:rPr lang="en-US" dirty="0" smtClean="0"/>
            </a:br>
            <a:r>
              <a:rPr lang="en-US" dirty="0" smtClean="0"/>
              <a:t>Psalm 51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4114800"/>
            <a:ext cx="5114778" cy="110124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Elements of a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successful plea for mercy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207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 YOUR GUILT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Acknowledge guilt (Ps. 51:3-4,14)</a:t>
            </a:r>
          </a:p>
          <a:p>
            <a:r>
              <a:rPr lang="en-US" dirty="0" smtClean="0"/>
              <a:t>Feel the guilt (Ps. 51:5)</a:t>
            </a:r>
          </a:p>
          <a:p>
            <a:r>
              <a:rPr lang="en-US" dirty="0" smtClean="0"/>
              <a:t>Direct your guilt… sinned against God (Ps. 51:4)</a:t>
            </a:r>
          </a:p>
          <a:p>
            <a:r>
              <a:rPr lang="en-US" dirty="0" smtClean="0"/>
              <a:t>No excuses offered (Ps. 51:3-4… Mt. 25:24-26; Gen. 3:12-13)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69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RELY SOLELY ON GOD’S MERCY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David was the Lord’s anointed and had done many amazing things.</a:t>
            </a:r>
          </a:p>
          <a:p>
            <a:r>
              <a:rPr lang="en-US" dirty="0" smtClean="0"/>
              <a:t>Ps. 51:1,2,8-9,14,18</a:t>
            </a:r>
          </a:p>
          <a:p>
            <a:r>
              <a:rPr lang="en-US" dirty="0" smtClean="0"/>
              <a:t>David understood he couldn’t sacrifice his way to forgiveness (Ps. 51:16)</a:t>
            </a:r>
          </a:p>
          <a:p>
            <a:r>
              <a:rPr lang="en-US" dirty="0" smtClean="0"/>
              <a:t>All he could do was break (Ps. 51:17; 34:18;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19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ACKNOWLEDGE GOD’S JUSTICE</a:t>
            </a:r>
            <a:br>
              <a:rPr lang="en-US" dirty="0" smtClean="0"/>
            </a:br>
            <a:r>
              <a:rPr lang="en-US" dirty="0" smtClean="0"/>
              <a:t>Psalm 51:4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punishment was harsh (II Sam. 12:10-12,14)</a:t>
            </a:r>
          </a:p>
          <a:p>
            <a:r>
              <a:rPr lang="en-US" dirty="0" smtClean="0"/>
              <a:t>His “bones” were broken (Ps. 51:8)</a:t>
            </a:r>
          </a:p>
          <a:p>
            <a:r>
              <a:rPr lang="en-US" dirty="0" smtClean="0"/>
              <a:t>The sinner’s prayer begs for mercy while acknowledging God’s right to punish.  (I Sam. 3:11-14,18)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0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 SIN’S CONSEQUENCE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take sin lightly (Ps. 51:3)</a:t>
            </a:r>
          </a:p>
          <a:p>
            <a:r>
              <a:rPr lang="en-US" dirty="0" smtClean="0"/>
              <a:t>Feared a broken relationship with God (Ps. 51:11; I Sam. 16:14)</a:t>
            </a:r>
          </a:p>
          <a:p>
            <a:r>
              <a:rPr lang="en-US" dirty="0" smtClean="0"/>
              <a:t>Worried about sin’s consequence on others (Ps. 51:18)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85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RECOGNIZE GOD’S POWER TO CLEANSE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David had committed seemingly unforgiveable sins, but he believed he could be…</a:t>
            </a:r>
          </a:p>
          <a:p>
            <a:pPr lvl="1"/>
            <a:r>
              <a:rPr lang="en-US" dirty="0" smtClean="0"/>
              <a:t>Washed (2,7)</a:t>
            </a:r>
          </a:p>
          <a:p>
            <a:pPr lvl="1"/>
            <a:r>
              <a:rPr lang="en-US" dirty="0" smtClean="0"/>
              <a:t>Cleansed (2)</a:t>
            </a:r>
          </a:p>
          <a:p>
            <a:pPr lvl="1"/>
            <a:r>
              <a:rPr lang="en-US" dirty="0" smtClean="0"/>
              <a:t>Purified (7)</a:t>
            </a:r>
          </a:p>
          <a:p>
            <a:pPr lvl="1"/>
            <a:r>
              <a:rPr lang="en-US" dirty="0" smtClean="0"/>
              <a:t>Made clean (7)</a:t>
            </a:r>
          </a:p>
          <a:p>
            <a:pPr lvl="1"/>
            <a:r>
              <a:rPr lang="en-US" dirty="0" smtClean="0"/>
              <a:t>Made whiter than snow (7)</a:t>
            </a:r>
          </a:p>
          <a:p>
            <a:r>
              <a:rPr lang="en-US" dirty="0" smtClean="0"/>
              <a:t>You can be too (I John 1:7,9; I Cor. 6:9-11)</a:t>
            </a:r>
          </a:p>
        </p:txBody>
      </p:sp>
    </p:spTree>
    <p:extLst>
      <p:ext uri="{BB962C8B-B14F-4D97-AF65-F5344CB8AC3E}">
        <p14:creationId xmlns:p14="http://schemas.microsoft.com/office/powerpoint/2010/main" val="346655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 TO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Asks for help to change his heart and spirit (Ps. 51:10-12)</a:t>
            </a:r>
          </a:p>
          <a:p>
            <a:r>
              <a:rPr lang="en-US" dirty="0" smtClean="0"/>
              <a:t>Ready to sing praises to God (Ps. 51:14-15)</a:t>
            </a:r>
          </a:p>
          <a:p>
            <a:r>
              <a:rPr lang="en-US" dirty="0" smtClean="0"/>
              <a:t>Ready to tell others about God’s greatness (Ps. 51:13)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5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SINNER’S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Own your 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Rely on God’s mercy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Acknowledge God’s justice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Fear sin’s consequences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Recognize God’s power to cleanse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Desire to change</a:t>
            </a:r>
          </a:p>
        </p:txBody>
      </p:sp>
    </p:spTree>
    <p:extLst>
      <p:ext uri="{BB962C8B-B14F-4D97-AF65-F5344CB8AC3E}">
        <p14:creationId xmlns:p14="http://schemas.microsoft.com/office/powerpoint/2010/main" val="212125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command to pray yourself into Christ isn’t found in the Bible.  To receive Christ, you need to be baptized (Acts 2:38; 19:3,5; Rom. 6:3-4; Gal. 3:27)</a:t>
            </a:r>
          </a:p>
          <a:p>
            <a:r>
              <a:rPr lang="en-US" dirty="0" smtClean="0"/>
              <a:t>However, Christians still sin. What should they do (I John 1:9)?  Psalm 51 is an example of a proper response to sin.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46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</TotalTime>
  <Words>373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THE SINNER’S PRAYER Psalm 51</vt:lpstr>
      <vt:lpstr>OWN YOUR GUILT</vt:lpstr>
      <vt:lpstr>RELY SOLELY ON GOD’S MERCY</vt:lpstr>
      <vt:lpstr>ACKNOWLEDGE GOD’S JUSTICE Psalm 51:4</vt:lpstr>
      <vt:lpstr>FEAR SIN’S CONSEQUENCE</vt:lpstr>
      <vt:lpstr>RECOGNIZE GOD’S POWER TO CLEANSE</vt:lpstr>
      <vt:lpstr>DESIRE TO CHANGE</vt:lpstr>
      <vt:lpstr>THE SINNER’S PRAYER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SINNER’S PRAYER Psalm 51</dc:title>
  <dc:creator>ared</dc:creator>
  <cp:lastModifiedBy>ared</cp:lastModifiedBy>
  <cp:revision>3</cp:revision>
  <dcterms:created xsi:type="dcterms:W3CDTF">2016-08-28T05:43:12Z</dcterms:created>
  <dcterms:modified xsi:type="dcterms:W3CDTF">2016-08-28T06:04:28Z</dcterms:modified>
</cp:coreProperties>
</file>