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728C55B-E05E-45D1-8ED9-5A534AE022FB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87D71AB-98B3-4D68-BFB8-15BE423D7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C55B-E05E-45D1-8ED9-5A534AE022FB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71AB-98B3-4D68-BFB8-15BE423D7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C55B-E05E-45D1-8ED9-5A534AE022FB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71AB-98B3-4D68-BFB8-15BE423D7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C55B-E05E-45D1-8ED9-5A534AE022FB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71AB-98B3-4D68-BFB8-15BE423D7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C55B-E05E-45D1-8ED9-5A534AE022FB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71AB-98B3-4D68-BFB8-15BE423D7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C55B-E05E-45D1-8ED9-5A534AE022FB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71AB-98B3-4D68-BFB8-15BE423D76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C55B-E05E-45D1-8ED9-5A534AE022FB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71AB-98B3-4D68-BFB8-15BE423D76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C55B-E05E-45D1-8ED9-5A534AE022FB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71AB-98B3-4D68-BFB8-15BE423D7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C55B-E05E-45D1-8ED9-5A534AE022FB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71AB-98B3-4D68-BFB8-15BE423D7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728C55B-E05E-45D1-8ED9-5A534AE022FB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87D71AB-98B3-4D68-BFB8-15BE423D7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728C55B-E05E-45D1-8ED9-5A534AE022FB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87D71AB-98B3-4D68-BFB8-15BE423D7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728C55B-E05E-45D1-8ED9-5A534AE022FB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87D71AB-98B3-4D68-BFB8-15BE423D76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LORD WAS WITH HIM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0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KING SAUL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Able to be a successful king?</a:t>
            </a:r>
          </a:p>
          <a:p>
            <a:pPr lvl="1"/>
            <a:r>
              <a:rPr lang="en-US" dirty="0" smtClean="0"/>
              <a:t>Handsome and tall (I Sam. 9:2)</a:t>
            </a:r>
          </a:p>
          <a:p>
            <a:pPr lvl="1"/>
            <a:r>
              <a:rPr lang="en-US" dirty="0" smtClean="0"/>
              <a:t>Actually small (I Sam. 9:21; 10:14-16,22)</a:t>
            </a:r>
          </a:p>
          <a:p>
            <a:pPr lvl="1"/>
            <a:r>
              <a:rPr lang="en-US" dirty="0" smtClean="0"/>
              <a:t>Rejected by some (I Sam. 10:27)</a:t>
            </a:r>
          </a:p>
          <a:p>
            <a:pPr lvl="1"/>
            <a:r>
              <a:rPr lang="en-US" dirty="0" smtClean="0"/>
              <a:t>How could this man unite the people and succeed as king?</a:t>
            </a:r>
            <a:endParaRPr lang="en-US" dirty="0"/>
          </a:p>
          <a:p>
            <a:r>
              <a:rPr lang="en-US" dirty="0" smtClean="0"/>
              <a:t>I Sam. 10:7; 11:6 – God was with him</a:t>
            </a:r>
          </a:p>
          <a:p>
            <a:r>
              <a:rPr lang="en-US" dirty="0" smtClean="0"/>
              <a:t>Then God wasn’t, because Saul failed God (I Sam. 13:13-14; 15:26-29; 16:14)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91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TRANSITION TO DAVID</a:t>
            </a:r>
            <a:br>
              <a:rPr lang="en-US" dirty="0" smtClean="0"/>
            </a:br>
            <a:r>
              <a:rPr lang="en-US" dirty="0" smtClean="0"/>
              <a:t>I Sam. 18:12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Sam. 16:13</a:t>
            </a:r>
          </a:p>
          <a:p>
            <a:r>
              <a:rPr lang="en-US" dirty="0" smtClean="0"/>
              <a:t>David can defeat a giant</a:t>
            </a:r>
          </a:p>
          <a:p>
            <a:r>
              <a:rPr lang="en-US" dirty="0" smtClean="0"/>
              <a:t>The transition is recognized as evidence piles up (I Sam. 18:5-7,12,14-15)</a:t>
            </a:r>
          </a:p>
          <a:p>
            <a:r>
              <a:rPr lang="en-US" dirty="0" smtClean="0"/>
              <a:t>Though Saul does everything he can to stop David (I Sam. 18:10-11,17-27… what was he thinking?), David thrives.  Why?  God was with him (I Sam. 18:28-29)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18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5344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WHEN GOD IS WITH US…</a:t>
            </a:r>
            <a:br>
              <a:rPr lang="en-US" sz="3600" dirty="0" smtClean="0"/>
            </a:br>
            <a:r>
              <a:rPr lang="en-US" sz="3600" dirty="0" smtClean="0"/>
              <a:t>BLESSINGS AND SUCCESS ARE INEVITABLE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438399"/>
            <a:ext cx="6196405" cy="3284669"/>
          </a:xfrm>
        </p:spPr>
        <p:txBody>
          <a:bodyPr/>
          <a:lstStyle/>
          <a:p>
            <a:r>
              <a:rPr lang="en-US" dirty="0" smtClean="0"/>
              <a:t>Jacob (Gen. 28:15; 30:27-30; 31:7)</a:t>
            </a:r>
          </a:p>
          <a:p>
            <a:r>
              <a:rPr lang="en-US" dirty="0" smtClean="0"/>
              <a:t>Joseph (Gen. 39:2-3,21-23)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51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GOD IS WITH US…</a:t>
            </a:r>
            <a:br>
              <a:rPr lang="en-US" dirty="0" smtClean="0"/>
            </a:br>
            <a:r>
              <a:rPr lang="en-US" dirty="0" smtClean="0"/>
              <a:t>PAIN AND WORRIES STILL ABOUND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David is…</a:t>
            </a:r>
          </a:p>
          <a:p>
            <a:pPr lvl="1"/>
            <a:r>
              <a:rPr lang="en-US" dirty="0" smtClean="0"/>
              <a:t>Ridiculed by family (I Sam. 17:28; II Sam. 6:16,20)</a:t>
            </a:r>
          </a:p>
          <a:p>
            <a:pPr lvl="1"/>
            <a:r>
              <a:rPr lang="en-US" dirty="0" smtClean="0"/>
              <a:t>Hunted by the king (frequently)</a:t>
            </a:r>
          </a:p>
          <a:p>
            <a:pPr lvl="1"/>
            <a:r>
              <a:rPr lang="en-US" dirty="0" smtClean="0"/>
              <a:t>Offered a wife, with the intent of ruining him (I Sam. 18:20-21)</a:t>
            </a:r>
          </a:p>
          <a:p>
            <a:pPr lvl="1"/>
            <a:r>
              <a:rPr lang="en-US" dirty="0" smtClean="0"/>
              <a:t>Exiled (I Sam. 20ff)</a:t>
            </a:r>
          </a:p>
          <a:p>
            <a:pPr lvl="1"/>
            <a:r>
              <a:rPr lang="en-US" dirty="0" smtClean="0"/>
              <a:t>Home city is ransacked.  Wives kidnapped (I Sam. 30:1-4)</a:t>
            </a:r>
          </a:p>
          <a:p>
            <a:pPr lvl="1"/>
            <a:r>
              <a:rPr lang="en-US" dirty="0" smtClean="0"/>
              <a:t>His followers threatened to stone him (I Sam. 30:6)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47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GOD IS WITH US…</a:t>
            </a:r>
            <a:br>
              <a:rPr lang="en-US" dirty="0" smtClean="0"/>
            </a:br>
            <a:r>
              <a:rPr lang="en-US" dirty="0" smtClean="0"/>
              <a:t>PAIN AND WORRIES STILL ABOUND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that doesn’t stop David from being blessed and successful.</a:t>
            </a:r>
          </a:p>
          <a:p>
            <a:r>
              <a:rPr lang="en-US" dirty="0" smtClean="0"/>
              <a:t>He becomes king</a:t>
            </a:r>
          </a:p>
          <a:p>
            <a:r>
              <a:rPr lang="en-US" dirty="0" smtClean="0"/>
              <a:t>He gets everything back (I Sam. 30:19)</a:t>
            </a:r>
          </a:p>
        </p:txBody>
      </p:sp>
    </p:spTree>
    <p:extLst>
      <p:ext uri="{BB962C8B-B14F-4D97-AF65-F5344CB8AC3E}">
        <p14:creationId xmlns:p14="http://schemas.microsoft.com/office/powerpoint/2010/main" val="55959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IS WITH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/ Immanuel (Mt. 1:23)</a:t>
            </a:r>
            <a:endParaRPr lang="en-US" dirty="0" smtClean="0"/>
          </a:p>
          <a:p>
            <a:r>
              <a:rPr lang="en-US" dirty="0" smtClean="0"/>
              <a:t>Matthew 28:18-20</a:t>
            </a:r>
          </a:p>
          <a:p>
            <a:r>
              <a:rPr lang="en-US" dirty="0" smtClean="0"/>
              <a:t>Romans 8:28,31</a:t>
            </a:r>
          </a:p>
          <a:p>
            <a:r>
              <a:rPr lang="en-US" dirty="0" smtClean="0"/>
              <a:t>Hebrews 13:5-6</a:t>
            </a:r>
          </a:p>
        </p:txBody>
      </p:sp>
    </p:spTree>
    <p:extLst>
      <p:ext uri="{BB962C8B-B14F-4D97-AF65-F5344CB8AC3E}">
        <p14:creationId xmlns:p14="http://schemas.microsoft.com/office/powerpoint/2010/main" val="334533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IS WITH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have our struggles and pain</a:t>
            </a:r>
          </a:p>
          <a:p>
            <a:r>
              <a:rPr lang="en-US" dirty="0" smtClean="0"/>
              <a:t>Our blessings are unstoppable</a:t>
            </a:r>
          </a:p>
          <a:p>
            <a:r>
              <a:rPr lang="en-US" dirty="0" smtClean="0"/>
              <a:t>What blessings?  </a:t>
            </a:r>
          </a:p>
          <a:p>
            <a:pPr lvl="1"/>
            <a:r>
              <a:rPr lang="en-US" dirty="0" smtClean="0"/>
              <a:t>Wealth?  Power?  Honor?  On earth?</a:t>
            </a:r>
          </a:p>
          <a:p>
            <a:pPr lvl="1"/>
            <a:r>
              <a:rPr lang="en-US" dirty="0" smtClean="0"/>
              <a:t>God has something greater in store (II Tim. 4:8; Rev. 3:21; 22:5)</a:t>
            </a:r>
          </a:p>
        </p:txBody>
      </p:sp>
    </p:spTree>
    <p:extLst>
      <p:ext uri="{BB962C8B-B14F-4D97-AF65-F5344CB8AC3E}">
        <p14:creationId xmlns:p14="http://schemas.microsoft.com/office/powerpoint/2010/main" val="317897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 YOU NEED IS GOD!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Don’t lose God like Saul did.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Don’t lose heart in the midst of pain and struggles.  If God is with you, you will overcome.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213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23</TotalTime>
  <Words>375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Pushpin</vt:lpstr>
      <vt:lpstr>THE LORD WAS WITH HIM</vt:lpstr>
      <vt:lpstr>KING SAUL</vt:lpstr>
      <vt:lpstr>THE TRANSITION TO DAVID I Sam. 18:12</vt:lpstr>
      <vt:lpstr>WHEN GOD IS WITH US… BLESSINGS AND SUCCESS ARE INEVITABLE</vt:lpstr>
      <vt:lpstr>WHEN GOD IS WITH US… PAIN AND WORRIES STILL ABOUND</vt:lpstr>
      <vt:lpstr>WHEN GOD IS WITH US… PAIN AND WORRIES STILL ABOUND</vt:lpstr>
      <vt:lpstr>GOD IS WITH US</vt:lpstr>
      <vt:lpstr>GOD IS WITH US</vt:lpstr>
      <vt:lpstr>THE BIG LESSONS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 WAS WITH HIM</dc:title>
  <dc:creator>ared</dc:creator>
  <cp:lastModifiedBy>ared</cp:lastModifiedBy>
  <cp:revision>4</cp:revision>
  <dcterms:created xsi:type="dcterms:W3CDTF">2016-08-14T05:49:12Z</dcterms:created>
  <dcterms:modified xsi:type="dcterms:W3CDTF">2016-08-14T06:12:31Z</dcterms:modified>
</cp:coreProperties>
</file>