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2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2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9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1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6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5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6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3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17A49-311D-4194-AC53-11594BC543CF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E3E4A-50B2-46AB-B288-41BD93231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9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GOD WE PRAY TO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2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GOD LISTENS TO US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Luke 18:1; I Thessalonians 5:17; I Peter 5:7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Anywhere.  Anytime.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God wants to hear from us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God expects to hear from us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(Lk. 17:17-18)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God is upset when we turn elsewhere (II Kings 1:1-4… Col. 3:5; I Tim. 6:17)</a:t>
            </a:r>
          </a:p>
        </p:txBody>
      </p:sp>
    </p:spTree>
    <p:extLst>
      <p:ext uri="{BB962C8B-B14F-4D97-AF65-F5344CB8AC3E}">
        <p14:creationId xmlns:p14="http://schemas.microsoft.com/office/powerpoint/2010/main" val="267028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GOD SEES US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Our needs (Mt. 6:8; 7:8-11)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Our heart (Rom. 8:26-27… Mt. 15:8-9; Lk. 18:9-14; Jam. 4:3)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Our faith (Mt. 21:21… Heb. 11:6; Jam. 1:5-8)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Our actions (I Pet. 3:7)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8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GOD ANSWERS US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 John 5:14-15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 is the Living God (I </a:t>
            </a:r>
            <a:r>
              <a:rPr lang="en-US" dirty="0" err="1" smtClean="0">
                <a:solidFill>
                  <a:srgbClr val="002060"/>
                </a:solidFill>
              </a:rPr>
              <a:t>Thes</a:t>
            </a:r>
            <a:r>
              <a:rPr lang="en-US" dirty="0" smtClean="0">
                <a:solidFill>
                  <a:srgbClr val="002060"/>
                </a:solidFill>
              </a:rPr>
              <a:t>. 1:9) who has no limit (Gen. 18:13-14)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 has proven Himself, over and over.  Must He keep proving Himself to us?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Joshua’s speech (Josh. 24:1-18)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Elijah’s question (I Kings 18:20-21)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8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GOD WE PRAY TO</vt:lpstr>
      <vt:lpstr>GOD LISTENS TO US</vt:lpstr>
      <vt:lpstr>GOD SEES US</vt:lpstr>
      <vt:lpstr>GOD ANSWERS US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2</cp:revision>
  <dcterms:created xsi:type="dcterms:W3CDTF">2016-08-21T05:48:06Z</dcterms:created>
  <dcterms:modified xsi:type="dcterms:W3CDTF">2016-08-21T06:12:03Z</dcterms:modified>
</cp:coreProperties>
</file>